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80" r:id="rId5"/>
    <p:sldId id="257" r:id="rId6"/>
    <p:sldId id="281" r:id="rId7"/>
    <p:sldId id="290" r:id="rId8"/>
    <p:sldId id="279" r:id="rId9"/>
    <p:sldId id="282" r:id="rId10"/>
    <p:sldId id="283" r:id="rId11"/>
    <p:sldId id="284" r:id="rId12"/>
    <p:sldId id="285" r:id="rId13"/>
    <p:sldId id="286" r:id="rId14"/>
    <p:sldId id="287" r:id="rId15"/>
    <p:sldId id="288" r:id="rId16"/>
    <p:sldId id="289" r:id="rId17"/>
    <p:sldId id="291" r:id="rId18"/>
    <p:sldId id="292" r:id="rId19"/>
    <p:sldId id="293" r:id="rId20"/>
    <p:sldId id="294" r:id="rId21"/>
    <p:sldId id="296" r:id="rId22"/>
    <p:sldId id="297" r:id="rId23"/>
    <p:sldId id="298" r:id="rId24"/>
    <p:sldId id="295" r:id="rId25"/>
    <p:sldId id="263" r:id="rId26"/>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141A43"/>
    <a:srgbClr val="161C3E"/>
    <a:srgbClr val="FFFFFF"/>
    <a:srgbClr val="E6E6E6"/>
    <a:srgbClr val="131835"/>
    <a:srgbClr val="202B5A"/>
    <a:srgbClr val="CDCED4"/>
    <a:srgbClr val="8C346F"/>
    <a:srgbClr val="6C2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73883" autoAdjust="0"/>
  </p:normalViewPr>
  <p:slideViewPr>
    <p:cSldViewPr snapToGrid="0" snapToObjects="1">
      <p:cViewPr>
        <p:scale>
          <a:sx n="90" d="100"/>
          <a:sy n="90" d="100"/>
        </p:scale>
        <p:origin x="1524" y="7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B182-77AE-4DA5-B188-9E0A08106C1D}" type="datetimeFigureOut">
              <a:rPr lang="es-MX" smtClean="0"/>
              <a:t>17/10/2024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60224-AE12-4715-ABE8-0228C8E29F8E}" type="slidenum">
              <a:rPr lang="es-MX" smtClean="0"/>
              <a:t>‹Nº›</a:t>
            </a:fld>
            <a:endParaRPr lang="es-MX"/>
          </a:p>
        </p:txBody>
      </p:sp>
    </p:spTree>
    <p:extLst>
      <p:ext uri="{BB962C8B-B14F-4D97-AF65-F5344CB8AC3E}">
        <p14:creationId xmlns:p14="http://schemas.microsoft.com/office/powerpoint/2010/main" val="330747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333333"/>
                </a:solidFill>
                <a:effectLst/>
                <a:latin typeface="math"/>
              </a:rPr>
              <a:t>- High-Level Overview: Begin with a concise summary of the pipeline's purpose, input data, and expected output. Consider using diagrams or flowcharts to visualize the overall structure.</a:t>
            </a:r>
          </a:p>
          <a:p>
            <a:pPr algn="l"/>
            <a:r>
              <a:rPr lang="en-US" b="0" i="0" dirty="0">
                <a:solidFill>
                  <a:srgbClr val="333333"/>
                </a:solidFill>
                <a:effectLst/>
                <a:latin typeface="math"/>
              </a:rPr>
              <a:t>- Step Descriptions: For each step, provide a detailed description. Include information such as:</a:t>
            </a:r>
          </a:p>
          <a:p>
            <a:pPr algn="l"/>
            <a:r>
              <a:rPr lang="en-US" b="0" i="0" dirty="0">
                <a:solidFill>
                  <a:srgbClr val="333333"/>
                </a:solidFill>
                <a:effectLst/>
                <a:latin typeface="math"/>
              </a:rPr>
              <a:t>- Purpose: Why does this step exist? What transformation or computation does it perform?</a:t>
            </a:r>
          </a:p>
          <a:p>
            <a:pPr algn="l"/>
            <a:r>
              <a:rPr lang="en-US" b="0" i="0" dirty="0">
                <a:solidFill>
                  <a:srgbClr val="333333"/>
                </a:solidFill>
                <a:effectLst/>
                <a:latin typeface="math"/>
              </a:rPr>
              <a:t>- Input: What data or artifacts does it consume?</a:t>
            </a:r>
          </a:p>
          <a:p>
            <a:pPr algn="l"/>
            <a:r>
              <a:rPr lang="en-US" b="0" i="0" dirty="0">
                <a:solidFill>
                  <a:srgbClr val="333333"/>
                </a:solidFill>
                <a:effectLst/>
                <a:latin typeface="math"/>
              </a:rPr>
              <a:t>- Output: What does it produce? Is it an intermediate result or the final output?</a:t>
            </a:r>
          </a:p>
          <a:p>
            <a:pPr algn="l"/>
            <a:r>
              <a:rPr lang="en-US" b="0" i="0" dirty="0">
                <a:solidFill>
                  <a:srgbClr val="333333"/>
                </a:solidFill>
                <a:effectLst/>
                <a:latin typeface="math"/>
              </a:rPr>
              <a:t>- Parameters and Hyperparameters: Specify any configurable settings.</a:t>
            </a:r>
          </a:p>
          <a:p>
            <a:pPr algn="l"/>
            <a:r>
              <a:rPr lang="en-US" b="0" i="0" dirty="0">
                <a:solidFill>
                  <a:srgbClr val="333333"/>
                </a:solidFill>
                <a:effectLst/>
                <a:latin typeface="math"/>
              </a:rPr>
              <a:t>- Dependencies: Note any dependencies on external libraries, services, or hardware.</a:t>
            </a:r>
          </a:p>
          <a:p>
            <a:pPr algn="l"/>
            <a:r>
              <a:rPr lang="en-US" b="0" i="0" dirty="0">
                <a:solidFill>
                  <a:srgbClr val="333333"/>
                </a:solidFill>
                <a:effectLst/>
                <a:latin typeface="math"/>
              </a:rPr>
              <a:t>- Code Snippets: Embed relevant code snippets within the documentation. These snippets should illustrate how to execute each step programmatically.</a:t>
            </a:r>
          </a:p>
        </p:txBody>
      </p:sp>
      <p:sp>
        <p:nvSpPr>
          <p:cNvPr id="4" name="Marcador de número de diapositiva 3"/>
          <p:cNvSpPr>
            <a:spLocks noGrp="1"/>
          </p:cNvSpPr>
          <p:nvPr>
            <p:ph type="sldNum" sz="quarter" idx="5"/>
          </p:nvPr>
        </p:nvSpPr>
        <p:spPr/>
        <p:txBody>
          <a:bodyPr/>
          <a:lstStyle/>
          <a:p>
            <a:fld id="{42B60224-AE12-4715-ABE8-0228C8E29F8E}" type="slidenum">
              <a:rPr lang="es-MX" smtClean="0"/>
              <a:t>20</a:t>
            </a:fld>
            <a:endParaRPr lang="es-MX"/>
          </a:p>
        </p:txBody>
      </p:sp>
    </p:spTree>
    <p:extLst>
      <p:ext uri="{BB962C8B-B14F-4D97-AF65-F5344CB8AC3E}">
        <p14:creationId xmlns:p14="http://schemas.microsoft.com/office/powerpoint/2010/main" val="1880463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Title Slide">
    <p:bg>
      <p:bgPr>
        <a:gradFill flip="none" rotWithShape="1">
          <a:gsLst>
            <a:gs pos="48000">
              <a:srgbClr val="161C3E"/>
            </a:gs>
            <a:gs pos="22000">
              <a:srgbClr val="131835"/>
            </a:gs>
            <a:gs pos="95000">
              <a:srgbClr val="403F93"/>
            </a:gs>
          </a:gsLst>
          <a:lin ang="18900000" scaled="1"/>
          <a:tileRect/>
        </a:gra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08BD40BE-F6BB-4784-8AAD-79D764407AEB}"/>
              </a:ext>
            </a:extLst>
          </p:cNvPr>
          <p:cNvSpPr/>
          <p:nvPr userDrawn="1"/>
        </p:nvSpPr>
        <p:spPr>
          <a:xfrm rot="3071663" flipV="1">
            <a:off x="-2056396" y="1759016"/>
            <a:ext cx="8145902" cy="4142334"/>
          </a:xfrm>
          <a:custGeom>
            <a:avLst/>
            <a:gdLst>
              <a:gd name="connsiteX0" fmla="*/ 370630 w 8145902"/>
              <a:gd name="connsiteY0" fmla="*/ 3388621 h 4142334"/>
              <a:gd name="connsiteX1" fmla="*/ 1968843 w 8145902"/>
              <a:gd name="connsiteY1" fmla="*/ 4142333 h 4142334"/>
              <a:gd name="connsiteX2" fmla="*/ 6084277 w 8145902"/>
              <a:gd name="connsiteY2" fmla="*/ 4142334 h 4142334"/>
              <a:gd name="connsiteX3" fmla="*/ 8144751 w 8145902"/>
              <a:gd name="connsiteY3" fmla="*/ 2282932 h 4142334"/>
              <a:gd name="connsiteX4" fmla="*/ 8145902 w 8145902"/>
              <a:gd name="connsiteY4" fmla="*/ 2260143 h 4142334"/>
              <a:gd name="connsiteX5" fmla="*/ 6342655 w 8145902"/>
              <a:gd name="connsiteY5" fmla="*/ 17807 h 4142334"/>
              <a:gd name="connsiteX6" fmla="*/ 6296043 w 8145902"/>
              <a:gd name="connsiteY6" fmla="*/ 10693 h 4142334"/>
              <a:gd name="connsiteX7" fmla="*/ 6084278 w 8145902"/>
              <a:gd name="connsiteY7" fmla="*/ 0 h 4142334"/>
              <a:gd name="connsiteX8" fmla="*/ 3372652 w 8145902"/>
              <a:gd name="connsiteY8" fmla="*/ 0 h 4142334"/>
              <a:gd name="connsiteX9" fmla="*/ 0 w 8145902"/>
              <a:gd name="connsiteY9" fmla="*/ 2712226 h 4142334"/>
              <a:gd name="connsiteX10" fmla="*/ 60439 w 8145902"/>
              <a:gd name="connsiteY10" fmla="*/ 2877358 h 4142334"/>
              <a:gd name="connsiteX11" fmla="*/ 370630 w 8145902"/>
              <a:gd name="connsiteY11" fmla="*/ 3388621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5902" h="4142334">
                <a:moveTo>
                  <a:pt x="370630" y="3388621"/>
                </a:moveTo>
                <a:cubicBezTo>
                  <a:pt x="750512" y="3848932"/>
                  <a:pt x="1325414" y="4142333"/>
                  <a:pt x="1968843" y="4142333"/>
                </a:cubicBezTo>
                <a:lnTo>
                  <a:pt x="6084277" y="4142334"/>
                </a:lnTo>
                <a:cubicBezTo>
                  <a:pt x="7156659" y="4142334"/>
                  <a:pt x="8038687" y="3327331"/>
                  <a:pt x="8144751" y="2282932"/>
                </a:cubicBezTo>
                <a:lnTo>
                  <a:pt x="8145902" y="2260143"/>
                </a:lnTo>
                <a:lnTo>
                  <a:pt x="6342655" y="17807"/>
                </a:lnTo>
                <a:lnTo>
                  <a:pt x="6296043" y="10693"/>
                </a:lnTo>
                <a:cubicBezTo>
                  <a:pt x="6226416" y="3622"/>
                  <a:pt x="6155770" y="0"/>
                  <a:pt x="6084278" y="0"/>
                </a:cubicBezTo>
                <a:lnTo>
                  <a:pt x="3372652" y="0"/>
                </a:lnTo>
                <a:lnTo>
                  <a:pt x="0" y="2712226"/>
                </a:lnTo>
                <a:lnTo>
                  <a:pt x="60439" y="2877358"/>
                </a:lnTo>
                <a:cubicBezTo>
                  <a:pt x="139044" y="3063201"/>
                  <a:pt x="244002" y="3235184"/>
                  <a:pt x="370630" y="3388621"/>
                </a:cubicBez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5" name="Picture 54">
            <a:extLst>
              <a:ext uri="{FF2B5EF4-FFF2-40B4-BE49-F238E27FC236}">
                <a16:creationId xmlns:a16="http://schemas.microsoft.com/office/drawing/2014/main" id="{CB11E5F2-83DB-4EDE-97E1-8305B145E230}"/>
              </a:ext>
            </a:extLst>
          </p:cNvPr>
          <p:cNvPicPr>
            <a:picLocks noChangeAspect="1"/>
          </p:cNvPicPr>
          <p:nvPr userDrawn="1"/>
        </p:nvPicPr>
        <p:blipFill>
          <a:blip r:embed="rId2"/>
          <a:stretch>
            <a:fillRect/>
          </a:stretch>
        </p:blipFill>
        <p:spPr>
          <a:xfrm>
            <a:off x="-36321" y="-9831"/>
            <a:ext cx="12228321" cy="6857999"/>
          </a:xfrm>
          <a:prstGeom prst="rect">
            <a:avLst/>
          </a:prstGeom>
        </p:spPr>
      </p:pic>
      <p:sp>
        <p:nvSpPr>
          <p:cNvPr id="2" name="Title 1">
            <a:extLst>
              <a:ext uri="{FF2B5EF4-FFF2-40B4-BE49-F238E27FC236}">
                <a16:creationId xmlns:a16="http://schemas.microsoft.com/office/drawing/2014/main" id="{8B831B66-169D-D045-B17C-442F04928854}"/>
              </a:ext>
            </a:extLst>
          </p:cNvPr>
          <p:cNvSpPr>
            <a:spLocks noGrp="1"/>
          </p:cNvSpPr>
          <p:nvPr>
            <p:ph type="ctrTitle" hasCustomPrompt="1"/>
          </p:nvPr>
        </p:nvSpPr>
        <p:spPr>
          <a:xfrm>
            <a:off x="5687806" y="2647106"/>
            <a:ext cx="6003234" cy="1542014"/>
          </a:xfrm>
        </p:spPr>
        <p:txBody>
          <a:bodyPr anchor="b">
            <a:noAutofit/>
          </a:bodyPr>
          <a:lstStyle>
            <a:lvl1pPr algn="l">
              <a:defRPr sz="6000">
                <a:solidFill>
                  <a:schemeClr val="bg1"/>
                </a:solidFill>
                <a:latin typeface="Calibri" panose="020F0502020204030204" pitchFamily="34" charset="0"/>
                <a:cs typeface="Calibri" panose="020F0502020204030204" pitchFamily="34" charset="0"/>
              </a:defRPr>
            </a:lvl1pPr>
          </a:lstStyle>
          <a:p>
            <a:r>
              <a:rPr lang="en-US" dirty="0"/>
              <a:t>Click to edit </a:t>
            </a:r>
            <a:br>
              <a:rPr lang="en-US" dirty="0"/>
            </a:br>
            <a:r>
              <a:rPr lang="en-US" dirty="0"/>
              <a:t>Master title style</a:t>
            </a:r>
            <a:endParaRPr lang="en-MX" dirty="0"/>
          </a:p>
        </p:txBody>
      </p:sp>
      <p:sp>
        <p:nvSpPr>
          <p:cNvPr id="3" name="Subtitle 2">
            <a:extLst>
              <a:ext uri="{FF2B5EF4-FFF2-40B4-BE49-F238E27FC236}">
                <a16:creationId xmlns:a16="http://schemas.microsoft.com/office/drawing/2014/main" id="{F8B015D7-18B8-A54A-A053-BB7B14E4D049}"/>
              </a:ext>
            </a:extLst>
          </p:cNvPr>
          <p:cNvSpPr>
            <a:spLocks noGrp="1"/>
          </p:cNvSpPr>
          <p:nvPr>
            <p:ph type="subTitle" idx="1" hasCustomPrompt="1"/>
          </p:nvPr>
        </p:nvSpPr>
        <p:spPr>
          <a:xfrm>
            <a:off x="5687806" y="4609367"/>
            <a:ext cx="6194522" cy="576687"/>
          </a:xfrm>
        </p:spPr>
        <p:txBody>
          <a:bodyPr>
            <a:normAutofit/>
          </a:bodyPr>
          <a:lstStyle>
            <a:lvl1pPr marL="0" indent="0" algn="l">
              <a:buNone/>
              <a:defRPr sz="2800">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MX" dirty="0"/>
          </a:p>
        </p:txBody>
      </p:sp>
      <p:pic>
        <p:nvPicPr>
          <p:cNvPr id="52" name="Graphic 51">
            <a:extLst>
              <a:ext uri="{FF2B5EF4-FFF2-40B4-BE49-F238E27FC236}">
                <a16:creationId xmlns:a16="http://schemas.microsoft.com/office/drawing/2014/main" id="{190A1828-FC66-474A-BCCC-0742C04A68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1707" y="1568604"/>
            <a:ext cx="971550" cy="990600"/>
          </a:xfrm>
          <a:prstGeom prst="rect">
            <a:avLst/>
          </a:prstGeom>
        </p:spPr>
      </p:pic>
      <p:pic>
        <p:nvPicPr>
          <p:cNvPr id="10"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pic>
        <p:nvPicPr>
          <p:cNvPr id="13"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4045762">
            <a:off x="-2286065" y="-2365550"/>
            <a:ext cx="6848475" cy="2790825"/>
          </a:xfrm>
          <a:prstGeom prst="rect">
            <a:avLst/>
          </a:prstGeom>
        </p:spPr>
      </p:pic>
    </p:spTree>
    <p:extLst>
      <p:ext uri="{BB962C8B-B14F-4D97-AF65-F5344CB8AC3E}">
        <p14:creationId xmlns:p14="http://schemas.microsoft.com/office/powerpoint/2010/main" val="373834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3624-0DB7-5D41-AA10-F7C0D4C8AF9E}"/>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Picture Placeholder 2">
            <a:extLst>
              <a:ext uri="{FF2B5EF4-FFF2-40B4-BE49-F238E27FC236}">
                <a16:creationId xmlns:a16="http://schemas.microsoft.com/office/drawing/2014/main" id="{9C6D7684-CC2E-C242-BDEB-59A2C399A2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55908E37-DC7E-144F-98BB-3FF1596C6C27}"/>
              </a:ext>
            </a:extLst>
          </p:cNvPr>
          <p:cNvSpPr>
            <a:spLocks noGrp="1"/>
          </p:cNvSpPr>
          <p:nvPr>
            <p:ph type="body" sz="half" idx="2"/>
          </p:nvPr>
        </p:nvSpPr>
        <p:spPr>
          <a:xfrm>
            <a:off x="839788" y="2256182"/>
            <a:ext cx="3932237" cy="361280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Freeform: Shape 14">
            <a:extLst>
              <a:ext uri="{FF2B5EF4-FFF2-40B4-BE49-F238E27FC236}">
                <a16:creationId xmlns:a16="http://schemas.microsoft.com/office/drawing/2014/main" id="{4538573A-DC14-4DDD-906B-A7E80AD40336}"/>
              </a:ext>
            </a:extLst>
          </p:cNvPr>
          <p:cNvSpPr/>
          <p:nvPr userDrawn="1"/>
        </p:nvSpPr>
        <p:spPr>
          <a:xfrm rot="18457691">
            <a:off x="-914337" y="129878"/>
            <a:ext cx="2433301" cy="1110866"/>
          </a:xfrm>
          <a:custGeom>
            <a:avLst/>
            <a:gdLst>
              <a:gd name="connsiteX0" fmla="*/ 1653778 w 2433301"/>
              <a:gd name="connsiteY0" fmla="*/ 0 h 1110866"/>
              <a:gd name="connsiteX1" fmla="*/ 2433301 w 2433301"/>
              <a:gd name="connsiteY1" fmla="*/ 1011202 h 1110866"/>
              <a:gd name="connsiteX2" fmla="*/ 2427478 w 2433301"/>
              <a:gd name="connsiteY2" fmla="*/ 1016007 h 1110866"/>
              <a:gd name="connsiteX3" fmla="*/ 2116930 w 2433301"/>
              <a:gd name="connsiteY3" fmla="*/ 1110866 h 1110866"/>
              <a:gd name="connsiteX4" fmla="*/ 0 w 2433301"/>
              <a:gd name="connsiteY4" fmla="*/ 1110866 h 1110866"/>
              <a:gd name="connsiteX5" fmla="*/ 1441021 w 2433301"/>
              <a:gd name="connsiteY5" fmla="*/ 0 h 11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301" h="1110866">
                <a:moveTo>
                  <a:pt x="1653778" y="0"/>
                </a:moveTo>
                <a:lnTo>
                  <a:pt x="2433301" y="1011202"/>
                </a:lnTo>
                <a:lnTo>
                  <a:pt x="2427478" y="1016007"/>
                </a:lnTo>
                <a:cubicBezTo>
                  <a:pt x="2338830" y="1075896"/>
                  <a:pt x="2231964" y="1110866"/>
                  <a:pt x="2116930" y="1110866"/>
                </a:cubicBezTo>
                <a:lnTo>
                  <a:pt x="0" y="1110866"/>
                </a:lnTo>
                <a:lnTo>
                  <a:pt x="1441021" y="0"/>
                </a:ln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268F817-D2C2-4B31-90E4-904C4C091F2E}"/>
              </a:ext>
            </a:extLst>
          </p:cNvPr>
          <p:cNvSpPr/>
          <p:nvPr userDrawn="1"/>
        </p:nvSpPr>
        <p:spPr>
          <a:xfrm rot="18457691">
            <a:off x="-211884" y="570360"/>
            <a:ext cx="1977366" cy="437312"/>
          </a:xfrm>
          <a:custGeom>
            <a:avLst/>
            <a:gdLst>
              <a:gd name="connsiteX0" fmla="*/ 0 w 1977366"/>
              <a:gd name="connsiteY0" fmla="*/ 218655 h 437312"/>
              <a:gd name="connsiteX1" fmla="*/ 0 w 1977366"/>
              <a:gd name="connsiteY1" fmla="*/ 218655 h 437312"/>
              <a:gd name="connsiteX2" fmla="*/ 0 w 1977366"/>
              <a:gd name="connsiteY2" fmla="*/ 218656 h 437312"/>
              <a:gd name="connsiteX3" fmla="*/ 1809294 w 1977366"/>
              <a:gd name="connsiteY3" fmla="*/ 10021 h 437312"/>
              <a:gd name="connsiteX4" fmla="*/ 1977366 w 1977366"/>
              <a:gd name="connsiteY4" fmla="*/ 228046 h 437312"/>
              <a:gd name="connsiteX5" fmla="*/ 1973871 w 1977366"/>
              <a:gd name="connsiteY5" fmla="*/ 262723 h 437312"/>
              <a:gd name="connsiteX6" fmla="*/ 1759657 w 1977366"/>
              <a:gd name="connsiteY6" fmla="*/ 437312 h 437312"/>
              <a:gd name="connsiteX7" fmla="*/ 218656 w 1977366"/>
              <a:gd name="connsiteY7" fmla="*/ 437311 h 437312"/>
              <a:gd name="connsiteX8" fmla="*/ 17183 w 1977366"/>
              <a:gd name="connsiteY8" fmla="*/ 303766 h 437312"/>
              <a:gd name="connsiteX9" fmla="*/ 0 w 1977366"/>
              <a:gd name="connsiteY9" fmla="*/ 218655 h 437312"/>
              <a:gd name="connsiteX10" fmla="*/ 4442 w 1977366"/>
              <a:gd name="connsiteY10" fmla="*/ 174589 h 437312"/>
              <a:gd name="connsiteX11" fmla="*/ 218656 w 1977366"/>
              <a:gd name="connsiteY11" fmla="*/ 0 h 437312"/>
              <a:gd name="connsiteX12" fmla="*/ 1759658 w 1977366"/>
              <a:gd name="connsiteY12" fmla="*/ 0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366" h="437312">
                <a:moveTo>
                  <a:pt x="0" y="218655"/>
                </a:moveTo>
                <a:lnTo>
                  <a:pt x="0" y="218655"/>
                </a:lnTo>
                <a:lnTo>
                  <a:pt x="0" y="218656"/>
                </a:lnTo>
                <a:close/>
                <a:moveTo>
                  <a:pt x="1809294" y="10021"/>
                </a:moveTo>
                <a:lnTo>
                  <a:pt x="1977366" y="228046"/>
                </a:lnTo>
                <a:lnTo>
                  <a:pt x="1973871" y="262723"/>
                </a:lnTo>
                <a:cubicBezTo>
                  <a:pt x="1953482" y="362360"/>
                  <a:pt x="1865322" y="437312"/>
                  <a:pt x="1759657" y="437312"/>
                </a:cubicBezTo>
                <a:lnTo>
                  <a:pt x="218656" y="437311"/>
                </a:lnTo>
                <a:cubicBezTo>
                  <a:pt x="128086" y="437311"/>
                  <a:pt x="50377" y="382245"/>
                  <a:pt x="17183" y="303766"/>
                </a:cubicBezTo>
                <a:lnTo>
                  <a:pt x="0" y="218655"/>
                </a:lnTo>
                <a:lnTo>
                  <a:pt x="4442" y="174589"/>
                </a:lnTo>
                <a:cubicBezTo>
                  <a:pt x="24831" y="74952"/>
                  <a:pt x="112991" y="0"/>
                  <a:pt x="218656" y="0"/>
                </a:cubicBezTo>
                <a:lnTo>
                  <a:pt x="1759658" y="0"/>
                </a:lnTo>
                <a:close/>
              </a:path>
            </a:pathLst>
          </a:custGeom>
          <a:solidFill>
            <a:srgbClr val="3352A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1C74DB4-7A64-4DF0-9EA7-67282FDF0090}"/>
              </a:ext>
            </a:extLst>
          </p:cNvPr>
          <p:cNvSpPr/>
          <p:nvPr userDrawn="1"/>
        </p:nvSpPr>
        <p:spPr>
          <a:xfrm rot="18457691">
            <a:off x="10871442" y="6208607"/>
            <a:ext cx="1248771" cy="795377"/>
          </a:xfrm>
          <a:custGeom>
            <a:avLst/>
            <a:gdLst>
              <a:gd name="connsiteX0" fmla="*/ 1180852 w 1248771"/>
              <a:gd name="connsiteY0" fmla="*/ 175337 h 795377"/>
              <a:gd name="connsiteX1" fmla="*/ 1248771 w 1248771"/>
              <a:gd name="connsiteY1" fmla="*/ 397688 h 795377"/>
              <a:gd name="connsiteX2" fmla="*/ 1248770 w 1248771"/>
              <a:gd name="connsiteY2" fmla="*/ 397688 h 795377"/>
              <a:gd name="connsiteX3" fmla="*/ 851082 w 1248771"/>
              <a:gd name="connsiteY3" fmla="*/ 795376 h 795377"/>
              <a:gd name="connsiteX4" fmla="*/ 613146 w 1248771"/>
              <a:gd name="connsiteY4" fmla="*/ 795377 h 795377"/>
              <a:gd name="connsiteX5" fmla="*/ 0 w 1248771"/>
              <a:gd name="connsiteY5" fmla="*/ 0 h 795377"/>
              <a:gd name="connsiteX6" fmla="*/ 851083 w 1248771"/>
              <a:gd name="connsiteY6" fmla="*/ 0 h 795377"/>
              <a:gd name="connsiteX7" fmla="*/ 1180852 w 1248771"/>
              <a:gd name="connsiteY7" fmla="*/ 175337 h 79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771" h="795377">
                <a:moveTo>
                  <a:pt x="1180852" y="175337"/>
                </a:moveTo>
                <a:cubicBezTo>
                  <a:pt x="1223733" y="238808"/>
                  <a:pt x="1248771" y="315324"/>
                  <a:pt x="1248771" y="397688"/>
                </a:cubicBezTo>
                <a:lnTo>
                  <a:pt x="1248770" y="397688"/>
                </a:lnTo>
                <a:cubicBezTo>
                  <a:pt x="1248770" y="617325"/>
                  <a:pt x="1070719" y="795376"/>
                  <a:pt x="851082" y="795376"/>
                </a:cubicBezTo>
                <a:lnTo>
                  <a:pt x="613146" y="795377"/>
                </a:lnTo>
                <a:lnTo>
                  <a:pt x="0" y="0"/>
                </a:lnTo>
                <a:lnTo>
                  <a:pt x="851083" y="0"/>
                </a:lnTo>
                <a:cubicBezTo>
                  <a:pt x="988356" y="0"/>
                  <a:pt x="1109385" y="69551"/>
                  <a:pt x="1180852" y="175337"/>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86CF7E0-627B-41CC-A87F-51D034E26479}"/>
              </a:ext>
            </a:extLst>
          </p:cNvPr>
          <p:cNvSpPr/>
          <p:nvPr userDrawn="1"/>
        </p:nvSpPr>
        <p:spPr>
          <a:xfrm rot="18457691">
            <a:off x="11026225" y="6284724"/>
            <a:ext cx="1248770" cy="404501"/>
          </a:xfrm>
          <a:custGeom>
            <a:avLst/>
            <a:gdLst>
              <a:gd name="connsiteX0" fmla="*/ 1189532 w 1248770"/>
              <a:gd name="connsiteY0" fmla="*/ 59237 h 404501"/>
              <a:gd name="connsiteX1" fmla="*/ 1248770 w 1248770"/>
              <a:gd name="connsiteY1" fmla="*/ 202250 h 404501"/>
              <a:gd name="connsiteX2" fmla="*/ 1046520 w 1248770"/>
              <a:gd name="connsiteY2" fmla="*/ 404500 h 404501"/>
              <a:gd name="connsiteX3" fmla="*/ 311825 w 1248770"/>
              <a:gd name="connsiteY3" fmla="*/ 404501 h 404501"/>
              <a:gd name="connsiteX4" fmla="*/ 0 w 1248770"/>
              <a:gd name="connsiteY4" fmla="*/ 0 h 404501"/>
              <a:gd name="connsiteX5" fmla="*/ 1046520 w 1248770"/>
              <a:gd name="connsiteY5" fmla="*/ 0 h 404501"/>
              <a:gd name="connsiteX6" fmla="*/ 1189532 w 1248770"/>
              <a:gd name="connsiteY6" fmla="*/ 59237 h 40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770" h="404501">
                <a:moveTo>
                  <a:pt x="1189532" y="59237"/>
                </a:moveTo>
                <a:cubicBezTo>
                  <a:pt x="1226133" y="95838"/>
                  <a:pt x="1248770" y="146400"/>
                  <a:pt x="1248770" y="202250"/>
                </a:cubicBezTo>
                <a:cubicBezTo>
                  <a:pt x="1248770" y="313950"/>
                  <a:pt x="1158220" y="404500"/>
                  <a:pt x="1046520" y="404500"/>
                </a:cubicBezTo>
                <a:lnTo>
                  <a:pt x="311825" y="404501"/>
                </a:lnTo>
                <a:lnTo>
                  <a:pt x="0" y="0"/>
                </a:lnTo>
                <a:lnTo>
                  <a:pt x="1046520" y="0"/>
                </a:lnTo>
                <a:cubicBezTo>
                  <a:pt x="1102370" y="0"/>
                  <a:pt x="1152933" y="22637"/>
                  <a:pt x="1189532" y="59237"/>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2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gradFill flip="none" rotWithShape="1">
          <a:gsLst>
            <a:gs pos="22000">
              <a:srgbClr val="6B2254"/>
            </a:gs>
            <a:gs pos="73000">
              <a:srgbClr val="8A326D"/>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3" name="Freeform: Shape 22">
            <a:extLst>
              <a:ext uri="{FF2B5EF4-FFF2-40B4-BE49-F238E27FC236}">
                <a16:creationId xmlns:a16="http://schemas.microsoft.com/office/drawing/2014/main" id="{06A65654-3691-4359-B26F-05B898F1D9AD}"/>
              </a:ext>
            </a:extLst>
          </p:cNvPr>
          <p:cNvSpPr/>
          <p:nvPr userDrawn="1"/>
        </p:nvSpPr>
        <p:spPr>
          <a:xfrm rot="18528337">
            <a:off x="10046016" y="-96569"/>
            <a:ext cx="2242512" cy="1422687"/>
          </a:xfrm>
          <a:custGeom>
            <a:avLst/>
            <a:gdLst>
              <a:gd name="connsiteX0" fmla="*/ 1338111 w 2242512"/>
              <a:gd name="connsiteY0" fmla="*/ 0 h 1422687"/>
              <a:gd name="connsiteX1" fmla="*/ 2242512 w 2242512"/>
              <a:gd name="connsiteY1" fmla="*/ 1124623 h 1422687"/>
              <a:gd name="connsiteX2" fmla="*/ 1871870 w 2242512"/>
              <a:gd name="connsiteY2" fmla="*/ 1422687 h 1422687"/>
              <a:gd name="connsiteX3" fmla="*/ 711344 w 2242512"/>
              <a:gd name="connsiteY3" fmla="*/ 1422687 h 1422687"/>
              <a:gd name="connsiteX4" fmla="*/ 14452 w 2242512"/>
              <a:gd name="connsiteY4" fmla="*/ 854703 h 1422687"/>
              <a:gd name="connsiteX5" fmla="*/ 0 w 2242512"/>
              <a:gd name="connsiteY5" fmla="*/ 711344 h 1422687"/>
              <a:gd name="connsiteX6" fmla="*/ 14452 w 2242512"/>
              <a:gd name="connsiteY6" fmla="*/ 567984 h 1422687"/>
              <a:gd name="connsiteX7" fmla="*/ 711344 w 2242512"/>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1338111" y="0"/>
                </a:moveTo>
                <a:lnTo>
                  <a:pt x="2242512" y="1124623"/>
                </a:ln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93D638-CA31-4481-96CC-534FD002BA92}"/>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17C2F221-B7BF-4FC8-8DFA-25C1D9EBA9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271337" y="1892072"/>
            <a:ext cx="6848475" cy="2790825"/>
          </a:xfrm>
          <a:prstGeom prst="rect">
            <a:avLst/>
          </a:prstGeom>
        </p:spPr>
      </p:pic>
      <p:pic>
        <p:nvPicPr>
          <p:cNvPr id="15" name="Graphic 14">
            <a:extLst>
              <a:ext uri="{FF2B5EF4-FFF2-40B4-BE49-F238E27FC236}">
                <a16:creationId xmlns:a16="http://schemas.microsoft.com/office/drawing/2014/main" id="{74BABCC0-7EE0-4B1C-8DB9-CB49A1AE8C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7726502" y="2846725"/>
            <a:ext cx="6848475" cy="2790825"/>
          </a:xfrm>
          <a:prstGeom prst="rect">
            <a:avLst/>
          </a:prstGeom>
        </p:spPr>
      </p:pic>
      <p:sp>
        <p:nvSpPr>
          <p:cNvPr id="28" name="Freeform: Shape 27">
            <a:extLst>
              <a:ext uri="{FF2B5EF4-FFF2-40B4-BE49-F238E27FC236}">
                <a16:creationId xmlns:a16="http://schemas.microsoft.com/office/drawing/2014/main" id="{A727917F-7BD8-4AF1-B2C5-A6FADFC68568}"/>
              </a:ext>
            </a:extLst>
          </p:cNvPr>
          <p:cNvSpPr/>
          <p:nvPr userDrawn="1"/>
        </p:nvSpPr>
        <p:spPr>
          <a:xfrm rot="18528337">
            <a:off x="9645806" y="5552111"/>
            <a:ext cx="2564423" cy="1643050"/>
          </a:xfrm>
          <a:custGeom>
            <a:avLst/>
            <a:gdLst>
              <a:gd name="connsiteX0" fmla="*/ 2424119 w 2564423"/>
              <a:gd name="connsiteY0" fmla="*/ 362202 h 1643050"/>
              <a:gd name="connsiteX1" fmla="*/ 2564423 w 2564423"/>
              <a:gd name="connsiteY1" fmla="*/ 821525 h 1643050"/>
              <a:gd name="connsiteX2" fmla="*/ 1742898 w 2564423"/>
              <a:gd name="connsiteY2" fmla="*/ 1643050 h 1643050"/>
              <a:gd name="connsiteX3" fmla="*/ 1321311 w 2564423"/>
              <a:gd name="connsiteY3" fmla="*/ 1643050 h 1643050"/>
              <a:gd name="connsiteX4" fmla="*/ 0 w 2564423"/>
              <a:gd name="connsiteY4" fmla="*/ 0 h 1643050"/>
              <a:gd name="connsiteX5" fmla="*/ 1742898 w 2564423"/>
              <a:gd name="connsiteY5" fmla="*/ 0 h 1643050"/>
              <a:gd name="connsiteX6" fmla="*/ 2424119 w 2564423"/>
              <a:gd name="connsiteY6" fmla="*/ 362202 h 1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423" h="1643050">
                <a:moveTo>
                  <a:pt x="2424119" y="362202"/>
                </a:moveTo>
                <a:cubicBezTo>
                  <a:pt x="2512700" y="493319"/>
                  <a:pt x="2564423" y="651381"/>
                  <a:pt x="2564423" y="821525"/>
                </a:cubicBezTo>
                <a:cubicBezTo>
                  <a:pt x="2564423" y="1275241"/>
                  <a:pt x="2196614" y="1643050"/>
                  <a:pt x="1742898" y="1643050"/>
                </a:cubicBezTo>
                <a:lnTo>
                  <a:pt x="1321311" y="1643050"/>
                </a:lnTo>
                <a:lnTo>
                  <a:pt x="0" y="0"/>
                </a:lnTo>
                <a:lnTo>
                  <a:pt x="1742898" y="0"/>
                </a:lnTo>
                <a:cubicBezTo>
                  <a:pt x="2026470" y="0"/>
                  <a:pt x="2276485" y="143675"/>
                  <a:pt x="2424119" y="362202"/>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8542EFA0-1D3F-468F-8251-2F0B9C01A88F}"/>
              </a:ext>
            </a:extLst>
          </p:cNvPr>
          <p:cNvSpPr/>
          <p:nvPr userDrawn="1"/>
        </p:nvSpPr>
        <p:spPr>
          <a:xfrm rot="18528337">
            <a:off x="10244778" y="5792492"/>
            <a:ext cx="2318479" cy="619188"/>
          </a:xfrm>
          <a:custGeom>
            <a:avLst/>
            <a:gdLst>
              <a:gd name="connsiteX0" fmla="*/ 2265605 w 2318479"/>
              <a:gd name="connsiteY0" fmla="*/ 136497 h 619188"/>
              <a:gd name="connsiteX1" fmla="*/ 2318479 w 2318479"/>
              <a:gd name="connsiteY1" fmla="*/ 309594 h 619188"/>
              <a:gd name="connsiteX2" fmla="*/ 2312190 w 2318479"/>
              <a:gd name="connsiteY2" fmla="*/ 371988 h 619188"/>
              <a:gd name="connsiteX3" fmla="*/ 2303255 w 2318479"/>
              <a:gd name="connsiteY3" fmla="*/ 400769 h 619188"/>
              <a:gd name="connsiteX4" fmla="*/ 2034914 w 2318479"/>
              <a:gd name="connsiteY4" fmla="*/ 616564 h 619188"/>
              <a:gd name="connsiteX5" fmla="*/ 2008885 w 2318479"/>
              <a:gd name="connsiteY5" fmla="*/ 619188 h 619188"/>
              <a:gd name="connsiteX6" fmla="*/ 438189 w 2318479"/>
              <a:gd name="connsiteY6" fmla="*/ 619188 h 619188"/>
              <a:gd name="connsiteX7" fmla="*/ 0 w 2318479"/>
              <a:gd name="connsiteY7" fmla="*/ 74300 h 619188"/>
              <a:gd name="connsiteX8" fmla="*/ 25969 w 2318479"/>
              <a:gd name="connsiteY8" fmla="*/ 52874 h 619188"/>
              <a:gd name="connsiteX9" fmla="*/ 199066 w 2318479"/>
              <a:gd name="connsiteY9" fmla="*/ 0 h 619188"/>
              <a:gd name="connsiteX10" fmla="*/ 2008885 w 2318479"/>
              <a:gd name="connsiteY10" fmla="*/ 0 h 619188"/>
              <a:gd name="connsiteX11" fmla="*/ 2265605 w 2318479"/>
              <a:gd name="connsiteY11" fmla="*/ 136497 h 6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8479" h="619188">
                <a:moveTo>
                  <a:pt x="2265605" y="136497"/>
                </a:moveTo>
                <a:cubicBezTo>
                  <a:pt x="2298987" y="185908"/>
                  <a:pt x="2318479" y="245476"/>
                  <a:pt x="2318479" y="309594"/>
                </a:cubicBezTo>
                <a:cubicBezTo>
                  <a:pt x="2318479" y="330968"/>
                  <a:pt x="2316313" y="351835"/>
                  <a:pt x="2312190" y="371988"/>
                </a:cubicBezTo>
                <a:lnTo>
                  <a:pt x="2303255" y="400769"/>
                </a:lnTo>
                <a:lnTo>
                  <a:pt x="2034914" y="616564"/>
                </a:lnTo>
                <a:lnTo>
                  <a:pt x="2008885" y="619188"/>
                </a:lnTo>
                <a:lnTo>
                  <a:pt x="438189" y="619188"/>
                </a:lnTo>
                <a:lnTo>
                  <a:pt x="0" y="74300"/>
                </a:lnTo>
                <a:lnTo>
                  <a:pt x="25969" y="52874"/>
                </a:lnTo>
                <a:cubicBezTo>
                  <a:pt x="75381" y="19492"/>
                  <a:pt x="134947" y="0"/>
                  <a:pt x="199066" y="0"/>
                </a:cubicBezTo>
                <a:lnTo>
                  <a:pt x="2008885" y="0"/>
                </a:lnTo>
                <a:cubicBezTo>
                  <a:pt x="2115750" y="0"/>
                  <a:pt x="2209969" y="54145"/>
                  <a:pt x="2265605" y="136497"/>
                </a:cubicBezTo>
                <a:close/>
              </a:path>
            </a:pathLst>
          </a:custGeom>
          <a:gradFill>
            <a:gsLst>
              <a:gs pos="22000">
                <a:srgbClr val="3F4140">
                  <a:alpha val="30000"/>
                </a:srgbClr>
              </a:gs>
              <a:gs pos="73000">
                <a:srgbClr val="56575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526850AE-5C39-412D-9F6F-9A37FB806B6F}"/>
              </a:ext>
            </a:extLst>
          </p:cNvPr>
          <p:cNvSpPr/>
          <p:nvPr userDrawn="1"/>
        </p:nvSpPr>
        <p:spPr>
          <a:xfrm rot="18528337">
            <a:off x="9017986" y="6266282"/>
            <a:ext cx="1267950" cy="523278"/>
          </a:xfrm>
          <a:custGeom>
            <a:avLst/>
            <a:gdLst>
              <a:gd name="connsiteX0" fmla="*/ 1223266 w 1267950"/>
              <a:gd name="connsiteY0" fmla="*/ 115355 h 523278"/>
              <a:gd name="connsiteX1" fmla="*/ 1267950 w 1267950"/>
              <a:gd name="connsiteY1" fmla="*/ 261639 h 523278"/>
              <a:gd name="connsiteX2" fmla="*/ 1267949 w 1267950"/>
              <a:gd name="connsiteY2" fmla="*/ 261639 h 523278"/>
              <a:gd name="connsiteX3" fmla="*/ 1006310 w 1267950"/>
              <a:gd name="connsiteY3" fmla="*/ 523278 h 523278"/>
              <a:gd name="connsiteX4" fmla="*/ 420810 w 1267950"/>
              <a:gd name="connsiteY4" fmla="*/ 523277 h 523278"/>
              <a:gd name="connsiteX5" fmla="*/ 0 w 1267950"/>
              <a:gd name="connsiteY5" fmla="*/ 0 h 523278"/>
              <a:gd name="connsiteX6" fmla="*/ 1006311 w 1267950"/>
              <a:gd name="connsiteY6" fmla="*/ 0 h 523278"/>
              <a:gd name="connsiteX7" fmla="*/ 1223266 w 1267950"/>
              <a:gd name="connsiteY7" fmla="*/ 115355 h 5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950" h="523278">
                <a:moveTo>
                  <a:pt x="1223266" y="115355"/>
                </a:moveTo>
                <a:cubicBezTo>
                  <a:pt x="1251477" y="157112"/>
                  <a:pt x="1267950" y="207452"/>
                  <a:pt x="1267950" y="261639"/>
                </a:cubicBezTo>
                <a:lnTo>
                  <a:pt x="1267949" y="261639"/>
                </a:lnTo>
                <a:cubicBezTo>
                  <a:pt x="1267949" y="406138"/>
                  <a:pt x="1150809" y="523278"/>
                  <a:pt x="1006310" y="523278"/>
                </a:cubicBezTo>
                <a:lnTo>
                  <a:pt x="420810" y="523277"/>
                </a:lnTo>
                <a:lnTo>
                  <a:pt x="0" y="0"/>
                </a:lnTo>
                <a:lnTo>
                  <a:pt x="1006311" y="0"/>
                </a:lnTo>
                <a:cubicBezTo>
                  <a:pt x="1096623" y="0"/>
                  <a:pt x="1176247" y="45758"/>
                  <a:pt x="1223266" y="115355"/>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91D1ED1-3427-4898-8D33-EC79DD45704E}"/>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DB504F7-DC27-4D3D-8135-34530BCFE1E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744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gradFill flip="none" rotWithShape="1">
          <a:gsLst>
            <a:gs pos="22000">
              <a:srgbClr val="003E35"/>
            </a:gs>
            <a:gs pos="73000">
              <a:srgbClr val="005A4E"/>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2" name="Freeform: Shape 21">
            <a:extLst>
              <a:ext uri="{FF2B5EF4-FFF2-40B4-BE49-F238E27FC236}">
                <a16:creationId xmlns:a16="http://schemas.microsoft.com/office/drawing/2014/main" id="{C66F8937-7CA7-4CCC-B24C-7D5D22D8F6B7}"/>
              </a:ext>
            </a:extLst>
          </p:cNvPr>
          <p:cNvSpPr/>
          <p:nvPr userDrawn="1"/>
        </p:nvSpPr>
        <p:spPr>
          <a:xfrm rot="18528337">
            <a:off x="9790620" y="18807"/>
            <a:ext cx="2549840" cy="1422687"/>
          </a:xfrm>
          <a:custGeom>
            <a:avLst/>
            <a:gdLst>
              <a:gd name="connsiteX0" fmla="*/ 1639831 w 2549840"/>
              <a:gd name="connsiteY0" fmla="*/ 0 h 1422687"/>
              <a:gd name="connsiteX1" fmla="*/ 2549840 w 2549840"/>
              <a:gd name="connsiteY1" fmla="*/ 1131596 h 1422687"/>
              <a:gd name="connsiteX2" fmla="*/ 2187868 w 2549840"/>
              <a:gd name="connsiteY2" fmla="*/ 1422687 h 1422687"/>
              <a:gd name="connsiteX3" fmla="*/ 711344 w 2549840"/>
              <a:gd name="connsiteY3" fmla="*/ 1422687 h 1422687"/>
              <a:gd name="connsiteX4" fmla="*/ 14452 w 2549840"/>
              <a:gd name="connsiteY4" fmla="*/ 854703 h 1422687"/>
              <a:gd name="connsiteX5" fmla="*/ 0 w 2549840"/>
              <a:gd name="connsiteY5" fmla="*/ 711344 h 1422687"/>
              <a:gd name="connsiteX6" fmla="*/ 14452 w 2549840"/>
              <a:gd name="connsiteY6" fmla="*/ 567984 h 1422687"/>
              <a:gd name="connsiteX7" fmla="*/ 711344 w 2549840"/>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840" h="1422687">
                <a:moveTo>
                  <a:pt x="1639831" y="0"/>
                </a:moveTo>
                <a:lnTo>
                  <a:pt x="2549840" y="1131596"/>
                </a:lnTo>
                <a:lnTo>
                  <a:pt x="2187868"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6C2255"/>
              </a:gs>
              <a:gs pos="95000">
                <a:srgbClr val="87316B">
                  <a:alpha val="6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3DE044A-9B73-446F-AA8A-68C7662D60B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5E49805-2E4A-46FC-8160-F86089BED6BF}"/>
              </a:ext>
            </a:extLst>
          </p:cNvPr>
          <p:cNvSpPr/>
          <p:nvPr userDrawn="1"/>
        </p:nvSpPr>
        <p:spPr>
          <a:xfrm rot="18528337">
            <a:off x="-86468" y="-429082"/>
            <a:ext cx="1686066" cy="1335282"/>
          </a:xfrm>
          <a:custGeom>
            <a:avLst/>
            <a:gdLst>
              <a:gd name="connsiteX0" fmla="*/ 612256 w 1686066"/>
              <a:gd name="connsiteY0" fmla="*/ 0 h 1335282"/>
              <a:gd name="connsiteX1" fmla="*/ 1686066 w 1686066"/>
              <a:gd name="connsiteY1" fmla="*/ 1335282 h 1335282"/>
              <a:gd name="connsiteX2" fmla="*/ 670581 w 1686066"/>
              <a:gd name="connsiteY2" fmla="*/ 1335282 h 1335282"/>
              <a:gd name="connsiteX3" fmla="*/ 0 w 1686066"/>
              <a:gd name="connsiteY3" fmla="*/ 664701 h 1335282"/>
              <a:gd name="connsiteX4" fmla="*/ 535436 w 1686066"/>
              <a:gd name="connsiteY4" fmla="*/ 7744 h 133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066" h="1335282">
                <a:moveTo>
                  <a:pt x="612256" y="0"/>
                </a:moveTo>
                <a:lnTo>
                  <a:pt x="1686066" y="1335282"/>
                </a:lnTo>
                <a:lnTo>
                  <a:pt x="670581" y="1335282"/>
                </a:lnTo>
                <a:cubicBezTo>
                  <a:pt x="300229" y="1335282"/>
                  <a:pt x="0" y="1035053"/>
                  <a:pt x="0" y="664701"/>
                </a:cubicBezTo>
                <a:cubicBezTo>
                  <a:pt x="0" y="340643"/>
                  <a:pt x="229863" y="70273"/>
                  <a:pt x="535436" y="7744"/>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AEA5B398-99E3-4EB1-B579-45B2D1AFFA9F}"/>
              </a:ext>
            </a:extLst>
          </p:cNvPr>
          <p:cNvSpPr/>
          <p:nvPr userDrawn="1"/>
        </p:nvSpPr>
        <p:spPr>
          <a:xfrm rot="18528337">
            <a:off x="1015291" y="-310065"/>
            <a:ext cx="1160281" cy="937068"/>
          </a:xfrm>
          <a:custGeom>
            <a:avLst/>
            <a:gdLst>
              <a:gd name="connsiteX0" fmla="*/ 406707 w 1160281"/>
              <a:gd name="connsiteY0" fmla="*/ 0 h 937068"/>
              <a:gd name="connsiteX1" fmla="*/ 1160281 w 1160281"/>
              <a:gd name="connsiteY1" fmla="*/ 937068 h 937068"/>
              <a:gd name="connsiteX2" fmla="*/ 471816 w 1160281"/>
              <a:gd name="connsiteY2" fmla="*/ 937068 h 937068"/>
              <a:gd name="connsiteX3" fmla="*/ 0 w 1160281"/>
              <a:gd name="connsiteY3" fmla="*/ 465252 h 937068"/>
              <a:gd name="connsiteX4" fmla="*/ 376729 w 1160281"/>
              <a:gd name="connsiteY4" fmla="*/ 3022 h 93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281" h="937068">
                <a:moveTo>
                  <a:pt x="406707" y="0"/>
                </a:moveTo>
                <a:lnTo>
                  <a:pt x="1160281" y="937068"/>
                </a:lnTo>
                <a:lnTo>
                  <a:pt x="471816" y="937068"/>
                </a:lnTo>
                <a:cubicBezTo>
                  <a:pt x="211239" y="937068"/>
                  <a:pt x="0" y="725829"/>
                  <a:pt x="0" y="465252"/>
                </a:cubicBezTo>
                <a:cubicBezTo>
                  <a:pt x="0" y="237247"/>
                  <a:pt x="161730" y="47017"/>
                  <a:pt x="376729" y="3022"/>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1A32184C-3E8E-4184-B520-09DECF102B41}"/>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503FDC1-0D0B-4EB9-B073-6851664D60D5}"/>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F8C6ECCA-A7A5-4306-BB91-7B1A3025E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108402" y="6619006"/>
            <a:ext cx="6848475" cy="2790825"/>
          </a:xfrm>
          <a:prstGeom prst="rect">
            <a:avLst/>
          </a:prstGeom>
        </p:spPr>
      </p:pic>
      <p:pic>
        <p:nvPicPr>
          <p:cNvPr id="15" name="Graphic 14">
            <a:extLst>
              <a:ext uri="{FF2B5EF4-FFF2-40B4-BE49-F238E27FC236}">
                <a16:creationId xmlns:a16="http://schemas.microsoft.com/office/drawing/2014/main" id="{F7B01355-6941-4D50-80D3-5C99597E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8591102" y="3429801"/>
            <a:ext cx="6848475" cy="2790825"/>
          </a:xfrm>
          <a:prstGeom prst="rect">
            <a:avLst/>
          </a:prstGeom>
        </p:spPr>
      </p:pic>
    </p:spTree>
    <p:extLst>
      <p:ext uri="{BB962C8B-B14F-4D97-AF65-F5344CB8AC3E}">
        <p14:creationId xmlns:p14="http://schemas.microsoft.com/office/powerpoint/2010/main" val="21904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Vertical Text">
    <p:bg>
      <p:bgPr>
        <a:gradFill flip="none" rotWithShape="1">
          <a:gsLst>
            <a:gs pos="22000">
              <a:srgbClr val="23214F"/>
            </a:gs>
            <a:gs pos="73000">
              <a:srgbClr val="423D93"/>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E310435A-329E-44C3-9F32-076EDAEB1F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3709717" y="6222766"/>
            <a:ext cx="6848475" cy="2790825"/>
          </a:xfrm>
          <a:prstGeom prst="rect">
            <a:avLst/>
          </a:prstGeom>
        </p:spPr>
      </p:pic>
      <p:sp>
        <p:nvSpPr>
          <p:cNvPr id="17" name="Freeform: Shape 16">
            <a:extLst>
              <a:ext uri="{FF2B5EF4-FFF2-40B4-BE49-F238E27FC236}">
                <a16:creationId xmlns:a16="http://schemas.microsoft.com/office/drawing/2014/main" id="{268AADFE-83B8-41CE-9183-0BA499A2144F}"/>
              </a:ext>
            </a:extLst>
          </p:cNvPr>
          <p:cNvSpPr/>
          <p:nvPr userDrawn="1"/>
        </p:nvSpPr>
        <p:spPr>
          <a:xfrm rot="18528337">
            <a:off x="10046016" y="-96569"/>
            <a:ext cx="2242512" cy="1422687"/>
          </a:xfrm>
          <a:custGeom>
            <a:avLst/>
            <a:gdLst>
              <a:gd name="connsiteX0" fmla="*/ 2242512 w 2242512"/>
              <a:gd name="connsiteY0" fmla="*/ 1124623 h 1422687"/>
              <a:gd name="connsiteX1" fmla="*/ 1871870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3F3A205-7E00-45A9-A9A2-5D1E76AE4AA9}"/>
              </a:ext>
            </a:extLst>
          </p:cNvPr>
          <p:cNvSpPr/>
          <p:nvPr userDrawn="1"/>
        </p:nvSpPr>
        <p:spPr>
          <a:xfrm rot="18528337">
            <a:off x="11115638" y="385759"/>
            <a:ext cx="1500040" cy="628520"/>
          </a:xfrm>
          <a:custGeom>
            <a:avLst/>
            <a:gdLst>
              <a:gd name="connsiteX0" fmla="*/ 1395592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2"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299D222-39CF-48F1-A618-FE88D0083E1F}"/>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125405-847E-480A-B4FD-5270071BA59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663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bg>
      <p:bgPr>
        <a:gradFill flip="none" rotWithShape="1">
          <a:gsLst>
            <a:gs pos="22000">
              <a:srgbClr val="0D2F4B"/>
            </a:gs>
            <a:gs pos="73000">
              <a:srgbClr val="18578C"/>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3A5522AF-F122-4814-9B8C-6020C50649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282269" y="6378617"/>
            <a:ext cx="6848475" cy="2790825"/>
          </a:xfrm>
          <a:prstGeom prst="rect">
            <a:avLst/>
          </a:prstGeom>
        </p:spPr>
      </p:pic>
      <p:sp>
        <p:nvSpPr>
          <p:cNvPr id="12" name="Freeform: Shape 11">
            <a:extLst>
              <a:ext uri="{FF2B5EF4-FFF2-40B4-BE49-F238E27FC236}">
                <a16:creationId xmlns:a16="http://schemas.microsoft.com/office/drawing/2014/main" id="{D53DAD3E-C319-4032-B271-41AA7D3DAAA3}"/>
              </a:ext>
            </a:extLst>
          </p:cNvPr>
          <p:cNvSpPr/>
          <p:nvPr userDrawn="1"/>
        </p:nvSpPr>
        <p:spPr>
          <a:xfrm rot="18528337">
            <a:off x="201267" y="5719344"/>
            <a:ext cx="2012789" cy="1636772"/>
          </a:xfrm>
          <a:custGeom>
            <a:avLst/>
            <a:gdLst>
              <a:gd name="connsiteX0" fmla="*/ 1812458 w 2012789"/>
              <a:gd name="connsiteY0" fmla="*/ 283898 h 1636772"/>
              <a:gd name="connsiteX1" fmla="*/ 1872485 w 2012789"/>
              <a:gd name="connsiteY1" fmla="*/ 362203 h 1636772"/>
              <a:gd name="connsiteX2" fmla="*/ 2012789 w 2012789"/>
              <a:gd name="connsiteY2" fmla="*/ 821525 h 1636772"/>
              <a:gd name="connsiteX3" fmla="*/ 1356830 w 2012789"/>
              <a:gd name="connsiteY3" fmla="*/ 1626359 h 1636772"/>
              <a:gd name="connsiteX4" fmla="*/ 1253542 w 2012789"/>
              <a:gd name="connsiteY4" fmla="*/ 1636772 h 1636772"/>
              <a:gd name="connsiteX5" fmla="*/ 0 w 2012789"/>
              <a:gd name="connsiteY5" fmla="*/ 77992 h 1636772"/>
              <a:gd name="connsiteX6" fmla="*/ 96983 w 2012789"/>
              <a:gd name="connsiteY6" fmla="*/ 0 h 1636772"/>
              <a:gd name="connsiteX7" fmla="*/ 1191264 w 2012789"/>
              <a:gd name="connsiteY7" fmla="*/ 0 h 1636772"/>
              <a:gd name="connsiteX8" fmla="*/ 1812458 w 2012789"/>
              <a:gd name="connsiteY8" fmla="*/ 283898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789" h="1636772">
                <a:moveTo>
                  <a:pt x="1812458" y="283898"/>
                </a:moveTo>
                <a:cubicBezTo>
                  <a:pt x="1833977" y="308741"/>
                  <a:pt x="1854031" y="334887"/>
                  <a:pt x="1872485" y="362203"/>
                </a:cubicBezTo>
                <a:cubicBezTo>
                  <a:pt x="1961066" y="493319"/>
                  <a:pt x="2012789" y="651382"/>
                  <a:pt x="2012789" y="821525"/>
                </a:cubicBezTo>
                <a:cubicBezTo>
                  <a:pt x="2012789" y="1218527"/>
                  <a:pt x="1731185" y="1549755"/>
                  <a:pt x="1356830" y="1626359"/>
                </a:cubicBezTo>
                <a:lnTo>
                  <a:pt x="1253542" y="1636772"/>
                </a:lnTo>
                <a:lnTo>
                  <a:pt x="0" y="77992"/>
                </a:lnTo>
                <a:lnTo>
                  <a:pt x="96983" y="0"/>
                </a:lnTo>
                <a:lnTo>
                  <a:pt x="1191264" y="0"/>
                </a:lnTo>
                <a:cubicBezTo>
                  <a:pt x="1439390" y="0"/>
                  <a:pt x="1661823" y="110001"/>
                  <a:pt x="1812458" y="283898"/>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9C9519B-B363-4C88-9BBA-4F4812A68862}"/>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7B8D15D-358B-41DE-83FD-F28C96211F59}"/>
              </a:ext>
            </a:extLst>
          </p:cNvPr>
          <p:cNvSpPr/>
          <p:nvPr userDrawn="1"/>
        </p:nvSpPr>
        <p:spPr>
          <a:xfrm rot="18528337" flipH="1">
            <a:off x="11090369" y="735364"/>
            <a:ext cx="1979092" cy="1303888"/>
          </a:xfrm>
          <a:custGeom>
            <a:avLst/>
            <a:gdLst>
              <a:gd name="connsiteX0" fmla="*/ 0 w 1979092"/>
              <a:gd name="connsiteY0" fmla="*/ 0 h 1303888"/>
              <a:gd name="connsiteX1" fmla="*/ 1621384 w 1979092"/>
              <a:gd name="connsiteY1" fmla="*/ 1303888 h 1303888"/>
              <a:gd name="connsiteX2" fmla="*/ 1671357 w 1979092"/>
              <a:gd name="connsiteY2" fmla="*/ 1276764 h 1303888"/>
              <a:gd name="connsiteX3" fmla="*/ 1979092 w 1979092"/>
              <a:gd name="connsiteY3" fmla="*/ 697984 h 1303888"/>
              <a:gd name="connsiteX4" fmla="*/ 1281108 w 1979092"/>
              <a:gd name="connsiteY4" fmla="*/ 0 h 130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092" h="1303888">
                <a:moveTo>
                  <a:pt x="0" y="0"/>
                </a:moveTo>
                <a:lnTo>
                  <a:pt x="1621384" y="1303888"/>
                </a:lnTo>
                <a:lnTo>
                  <a:pt x="1671357" y="1276764"/>
                </a:lnTo>
                <a:cubicBezTo>
                  <a:pt x="1857023" y="1151330"/>
                  <a:pt x="1979092" y="938913"/>
                  <a:pt x="1979092" y="697984"/>
                </a:cubicBezTo>
                <a:cubicBezTo>
                  <a:pt x="1979092" y="312498"/>
                  <a:pt x="1666594" y="0"/>
                  <a:pt x="1281108" y="0"/>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Rounded Corners 9">
            <a:extLst>
              <a:ext uri="{FF2B5EF4-FFF2-40B4-BE49-F238E27FC236}">
                <a16:creationId xmlns:a16="http://schemas.microsoft.com/office/drawing/2014/main" id="{5819F24E-A568-4DA6-9B28-E613DCCDA741}"/>
              </a:ext>
            </a:extLst>
          </p:cNvPr>
          <p:cNvSpPr/>
          <p:nvPr userDrawn="1"/>
        </p:nvSpPr>
        <p:spPr>
          <a:xfrm rot="18528337" flipH="1">
            <a:off x="10231985" y="910883"/>
            <a:ext cx="2163008" cy="682465"/>
          </a:xfrm>
          <a:prstGeom prst="roundRect">
            <a:avLst>
              <a:gd name="adj" fmla="val 50000"/>
            </a:avLst>
          </a:pr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Vertical Text">
    <p:bg>
      <p:bgPr>
        <a:gradFill flip="none" rotWithShape="1">
          <a:gsLst>
            <a:gs pos="22000">
              <a:srgbClr val="111631"/>
            </a:gs>
            <a:gs pos="73000">
              <a:srgbClr val="20295A"/>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9B83A8B7-36C9-4C10-8BC2-E4B1798105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761447" y="2419122"/>
            <a:ext cx="6848475" cy="2790825"/>
          </a:xfrm>
          <a:prstGeom prst="rect">
            <a:avLst/>
          </a:prstGeom>
        </p:spPr>
      </p:pic>
      <p:pic>
        <p:nvPicPr>
          <p:cNvPr id="7" name="Graphic 6">
            <a:extLst>
              <a:ext uri="{FF2B5EF4-FFF2-40B4-BE49-F238E27FC236}">
                <a16:creationId xmlns:a16="http://schemas.microsoft.com/office/drawing/2014/main" id="{A320549E-F376-4DDF-925E-3F075CFD68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5238604" y="-1120298"/>
            <a:ext cx="11005441" cy="4484832"/>
          </a:xfrm>
          <a:prstGeom prst="rect">
            <a:avLst/>
          </a:prstGeom>
        </p:spPr>
      </p:pic>
      <p:sp>
        <p:nvSpPr>
          <p:cNvPr id="22" name="Freeform: Shape 21">
            <a:extLst>
              <a:ext uri="{FF2B5EF4-FFF2-40B4-BE49-F238E27FC236}">
                <a16:creationId xmlns:a16="http://schemas.microsoft.com/office/drawing/2014/main" id="{33C122F3-C3A0-4D74-9D2C-85FDEC4BC18A}"/>
              </a:ext>
            </a:extLst>
          </p:cNvPr>
          <p:cNvSpPr/>
          <p:nvPr userDrawn="1"/>
        </p:nvSpPr>
        <p:spPr>
          <a:xfrm rot="18528337">
            <a:off x="201263" y="5719345"/>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3 w 2012790"/>
              <a:gd name="connsiteY3" fmla="*/ 1636772 h 1636772"/>
              <a:gd name="connsiteX4" fmla="*/ 0 w 2012790"/>
              <a:gd name="connsiteY4" fmla="*/ 77993 h 1636772"/>
              <a:gd name="connsiteX5" fmla="*/ 96984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3" y="1636772"/>
                </a:lnTo>
                <a:lnTo>
                  <a:pt x="0" y="77993"/>
                </a:lnTo>
                <a:lnTo>
                  <a:pt x="96984" y="0"/>
                </a:lnTo>
                <a:lnTo>
                  <a:pt x="1191265" y="0"/>
                </a:lnTo>
                <a:cubicBezTo>
                  <a:pt x="1446480" y="0"/>
                  <a:pt x="1674514" y="116377"/>
                  <a:pt x="1825194" y="298959"/>
                </a:cubicBezTo>
                <a:close/>
              </a:path>
            </a:pathLst>
          </a:custGeom>
          <a:gradFill flip="none" rotWithShape="1">
            <a:gsLst>
              <a:gs pos="22000">
                <a:srgbClr val="6C2255"/>
              </a:gs>
              <a:gs pos="73000">
                <a:srgbClr val="8C346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FC17868-76F3-4B70-9E3E-5CFE89E51B5B}"/>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E98655-B2E1-44E1-A42C-EFFA497E4056}"/>
              </a:ext>
            </a:extLst>
          </p:cNvPr>
          <p:cNvSpPr/>
          <p:nvPr userDrawn="1"/>
        </p:nvSpPr>
        <p:spPr>
          <a:xfrm rot="18528337">
            <a:off x="10046016" y="-96569"/>
            <a:ext cx="2242512" cy="1422687"/>
          </a:xfrm>
          <a:custGeom>
            <a:avLst/>
            <a:gdLst>
              <a:gd name="connsiteX0" fmla="*/ 2242512 w 2242512"/>
              <a:gd name="connsiteY0" fmla="*/ 1124623 h 1422687"/>
              <a:gd name="connsiteX1" fmla="*/ 1871869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69"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5FDF0EC-32AC-4D51-86CB-E6589C92A17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79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Vertical Text">
    <p:bg>
      <p:bgPr>
        <a:gradFill flip="none" rotWithShape="1">
          <a:gsLst>
            <a:gs pos="100000">
              <a:srgbClr val="3151A2"/>
            </a:gs>
            <a:gs pos="52000">
              <a:srgbClr val="1B2D5B"/>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7" name="Graphic 6">
            <a:extLst>
              <a:ext uri="{FF2B5EF4-FFF2-40B4-BE49-F238E27FC236}">
                <a16:creationId xmlns:a16="http://schemas.microsoft.com/office/drawing/2014/main" id="{226F2927-BA7E-4946-9BD4-7F74F2DB41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300038" y="-2469494"/>
            <a:ext cx="6848475" cy="2790825"/>
          </a:xfrm>
          <a:prstGeom prst="rect">
            <a:avLst/>
          </a:prstGeom>
        </p:spPr>
      </p:pic>
      <p:sp>
        <p:nvSpPr>
          <p:cNvPr id="17" name="Freeform: Shape 16">
            <a:extLst>
              <a:ext uri="{FF2B5EF4-FFF2-40B4-BE49-F238E27FC236}">
                <a16:creationId xmlns:a16="http://schemas.microsoft.com/office/drawing/2014/main" id="{EAFA0833-CB39-4838-9937-81DC6A64CE3A}"/>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3F4140"/>
              </a:gs>
              <a:gs pos="73000">
                <a:srgbClr val="56575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E6BFD52-9232-46C7-8B59-7BFCC4015F91}"/>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8F8B7CC-AE20-482A-8A59-08998060F6B4}"/>
              </a:ext>
            </a:extLst>
          </p:cNvPr>
          <p:cNvSpPr/>
          <p:nvPr userDrawn="1"/>
        </p:nvSpPr>
        <p:spPr>
          <a:xfrm rot="18528337">
            <a:off x="10259681" y="4630384"/>
            <a:ext cx="3057335" cy="1422687"/>
          </a:xfrm>
          <a:custGeom>
            <a:avLst/>
            <a:gdLst>
              <a:gd name="connsiteX0" fmla="*/ 3057335 w 3057335"/>
              <a:gd name="connsiteY0" fmla="*/ 0 h 1422687"/>
              <a:gd name="connsiteX1" fmla="*/ 1288225 w 3057335"/>
              <a:gd name="connsiteY1" fmla="*/ 1422687 h 1422687"/>
              <a:gd name="connsiteX2" fmla="*/ 711344 w 3057335"/>
              <a:gd name="connsiteY2" fmla="*/ 1422687 h 1422687"/>
              <a:gd name="connsiteX3" fmla="*/ 0 w 3057335"/>
              <a:gd name="connsiteY3" fmla="*/ 711343 h 1422687"/>
              <a:gd name="connsiteX4" fmla="*/ 0 w 3057335"/>
              <a:gd name="connsiteY4" fmla="*/ 711344 h 1422687"/>
              <a:gd name="connsiteX5" fmla="*/ 711344 w 3057335"/>
              <a:gd name="connsiteY5"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7335" h="1422687">
                <a:moveTo>
                  <a:pt x="3057335" y="0"/>
                </a:moveTo>
                <a:lnTo>
                  <a:pt x="1288225" y="1422687"/>
                </a:lnTo>
                <a:lnTo>
                  <a:pt x="711344" y="1422687"/>
                </a:lnTo>
                <a:cubicBezTo>
                  <a:pt x="318480" y="1422687"/>
                  <a:pt x="0" y="1104207"/>
                  <a:pt x="0" y="711343"/>
                </a:cubicBezTo>
                <a:lnTo>
                  <a:pt x="0" y="711344"/>
                </a:lnTo>
                <a:cubicBezTo>
                  <a:pt x="0" y="318480"/>
                  <a:pt x="318480"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1D4CB-13C6-4A56-B929-4758456EA2D9}"/>
              </a:ext>
            </a:extLst>
          </p:cNvPr>
          <p:cNvSpPr/>
          <p:nvPr userDrawn="1"/>
        </p:nvSpPr>
        <p:spPr>
          <a:xfrm rot="18528337">
            <a:off x="11437565" y="5046556"/>
            <a:ext cx="1403669" cy="993807"/>
          </a:xfrm>
          <a:custGeom>
            <a:avLst/>
            <a:gdLst>
              <a:gd name="connsiteX0" fmla="*/ 1403669 w 1403669"/>
              <a:gd name="connsiteY0" fmla="*/ 0 h 993807"/>
              <a:gd name="connsiteX1" fmla="*/ 167871 w 1403669"/>
              <a:gd name="connsiteY1" fmla="*/ 993807 h 993807"/>
              <a:gd name="connsiteX2" fmla="*/ 99828 w 1403669"/>
              <a:gd name="connsiteY2" fmla="*/ 911337 h 993807"/>
              <a:gd name="connsiteX3" fmla="*/ 0 w 1403669"/>
              <a:gd name="connsiteY3" fmla="*/ 584524 h 993807"/>
              <a:gd name="connsiteX4" fmla="*/ 584524 w 1403669"/>
              <a:gd name="connsiteY4" fmla="*/ 0 h 99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69" h="993807">
                <a:moveTo>
                  <a:pt x="1403669" y="0"/>
                </a:moveTo>
                <a:lnTo>
                  <a:pt x="167871" y="993807"/>
                </a:lnTo>
                <a:lnTo>
                  <a:pt x="99828" y="911337"/>
                </a:lnTo>
                <a:cubicBezTo>
                  <a:pt x="36801" y="818046"/>
                  <a:pt x="0" y="705583"/>
                  <a:pt x="0" y="584524"/>
                </a:cubicBezTo>
                <a:cubicBezTo>
                  <a:pt x="0" y="261700"/>
                  <a:pt x="261700" y="0"/>
                  <a:pt x="584524" y="0"/>
                </a:cubicBezTo>
                <a:close/>
              </a:path>
            </a:pathLst>
          </a:custGeom>
          <a:gradFill flip="none" rotWithShape="1">
            <a:gsLst>
              <a:gs pos="100000">
                <a:srgbClr val="6C2255">
                  <a:alpha val="28000"/>
                </a:srgbClr>
              </a:gs>
              <a:gs pos="52000">
                <a:srgbClr val="87316B">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98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Vertical Text">
    <p:bg>
      <p:bgPr>
        <a:gradFill flip="none" rotWithShape="1">
          <a:gsLst>
            <a:gs pos="22000">
              <a:srgbClr val="3E403F"/>
            </a:gs>
            <a:gs pos="73000">
              <a:srgbClr val="555654"/>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7CF02437-F8A8-4DE4-8F5E-F01D7EA2D9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073547" y="6601232"/>
            <a:ext cx="6848475" cy="2790825"/>
          </a:xfrm>
          <a:prstGeom prst="rect">
            <a:avLst/>
          </a:prstGeom>
        </p:spPr>
      </p:pic>
      <p:pic>
        <p:nvPicPr>
          <p:cNvPr id="7" name="Graphic 6">
            <a:extLst>
              <a:ext uri="{FF2B5EF4-FFF2-40B4-BE49-F238E27FC236}">
                <a16:creationId xmlns:a16="http://schemas.microsoft.com/office/drawing/2014/main" id="{8C270056-1EF3-4E8C-A79B-D004D50261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1619" y="-2300146"/>
            <a:ext cx="6848475" cy="2790825"/>
          </a:xfrm>
          <a:prstGeom prst="rect">
            <a:avLst/>
          </a:prstGeom>
        </p:spPr>
      </p:pic>
      <p:sp>
        <p:nvSpPr>
          <p:cNvPr id="20" name="Freeform: Shape 19">
            <a:extLst>
              <a:ext uri="{FF2B5EF4-FFF2-40B4-BE49-F238E27FC236}">
                <a16:creationId xmlns:a16="http://schemas.microsoft.com/office/drawing/2014/main" id="{F2FE441C-7966-4F87-9E46-2B7A6E53FB81}"/>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C2FEB5C3-2E1E-41B1-AB4A-E616366DE701}"/>
              </a:ext>
            </a:extLst>
          </p:cNvPr>
          <p:cNvSpPr/>
          <p:nvPr userDrawn="1"/>
        </p:nvSpPr>
        <p:spPr>
          <a:xfrm rot="18528337">
            <a:off x="-294300" y="6462899"/>
            <a:ext cx="601146" cy="430538"/>
          </a:xfrm>
          <a:custGeom>
            <a:avLst/>
            <a:gdLst>
              <a:gd name="connsiteX0" fmla="*/ 535373 w 601146"/>
              <a:gd name="connsiteY0" fmla="*/ 0 h 430538"/>
              <a:gd name="connsiteX1" fmla="*/ 580585 w 601146"/>
              <a:gd name="connsiteY1" fmla="*/ 67058 h 430538"/>
              <a:gd name="connsiteX2" fmla="*/ 601146 w 601146"/>
              <a:gd name="connsiteY2" fmla="*/ 168899 h 430538"/>
              <a:gd name="connsiteX3" fmla="*/ 601145 w 601146"/>
              <a:gd name="connsiteY3" fmla="*/ 168899 h 430538"/>
              <a:gd name="connsiteX4" fmla="*/ 339506 w 601146"/>
              <a:gd name="connsiteY4" fmla="*/ 430538 h 430538"/>
              <a:gd name="connsiteX5" fmla="*/ 0 w 601146"/>
              <a:gd name="connsiteY5" fmla="*/ 430538 h 4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146" h="430538">
                <a:moveTo>
                  <a:pt x="535373" y="0"/>
                </a:moveTo>
                <a:lnTo>
                  <a:pt x="580585" y="67058"/>
                </a:lnTo>
                <a:cubicBezTo>
                  <a:pt x="593824" y="98360"/>
                  <a:pt x="601146" y="132774"/>
                  <a:pt x="601146" y="168899"/>
                </a:cubicBezTo>
                <a:lnTo>
                  <a:pt x="601145" y="168899"/>
                </a:lnTo>
                <a:cubicBezTo>
                  <a:pt x="601145" y="313398"/>
                  <a:pt x="484005" y="430538"/>
                  <a:pt x="339506" y="430538"/>
                </a:cubicBezTo>
                <a:lnTo>
                  <a:pt x="0" y="430538"/>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DE3F061-1B3F-420B-867E-0E37A5ED9F98}"/>
              </a:ext>
            </a:extLst>
          </p:cNvPr>
          <p:cNvSpPr/>
          <p:nvPr userDrawn="1"/>
        </p:nvSpPr>
        <p:spPr>
          <a:xfrm rot="18528337">
            <a:off x="9478993" y="4913991"/>
            <a:ext cx="4135848" cy="1670382"/>
          </a:xfrm>
          <a:custGeom>
            <a:avLst/>
            <a:gdLst>
              <a:gd name="connsiteX0" fmla="*/ 4135848 w 4135848"/>
              <a:gd name="connsiteY0" fmla="*/ 0 h 1670382"/>
              <a:gd name="connsiteX1" fmla="*/ 2058730 w 4135848"/>
              <a:gd name="connsiteY1" fmla="*/ 1670382 h 1670382"/>
              <a:gd name="connsiteX2" fmla="*/ 1316688 w 4135848"/>
              <a:gd name="connsiteY2" fmla="*/ 1670381 h 1670382"/>
              <a:gd name="connsiteX3" fmla="*/ 0 w 4135848"/>
              <a:gd name="connsiteY3" fmla="*/ 33080 h 1670382"/>
              <a:gd name="connsiteX4" fmla="*/ 51904 w 4135848"/>
              <a:gd name="connsiteY4" fmla="*/ 16969 h 1670382"/>
              <a:gd name="connsiteX5" fmla="*/ 220224 w 4135848"/>
              <a:gd name="connsiteY5" fmla="*/ 0 h 167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848" h="1670382">
                <a:moveTo>
                  <a:pt x="4135848" y="0"/>
                </a:moveTo>
                <a:lnTo>
                  <a:pt x="2058730" y="1670382"/>
                </a:lnTo>
                <a:lnTo>
                  <a:pt x="1316688" y="1670381"/>
                </a:lnTo>
                <a:lnTo>
                  <a:pt x="0" y="33080"/>
                </a:lnTo>
                <a:lnTo>
                  <a:pt x="51904" y="16969"/>
                </a:lnTo>
                <a:cubicBezTo>
                  <a:pt x="106273" y="5843"/>
                  <a:pt x="162566" y="0"/>
                  <a:pt x="22022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7D971D9-DB0B-49D1-8FF6-1053F4F1A627}"/>
              </a:ext>
            </a:extLst>
          </p:cNvPr>
          <p:cNvSpPr/>
          <p:nvPr userDrawn="1"/>
        </p:nvSpPr>
        <p:spPr>
          <a:xfrm rot="18528337">
            <a:off x="10476937" y="6036383"/>
            <a:ext cx="1548623" cy="1169048"/>
          </a:xfrm>
          <a:custGeom>
            <a:avLst/>
            <a:gdLst>
              <a:gd name="connsiteX0" fmla="*/ 1448796 w 1548623"/>
              <a:gd name="connsiteY0" fmla="*/ 257711 h 1169048"/>
              <a:gd name="connsiteX1" fmla="*/ 1548623 w 1548623"/>
              <a:gd name="connsiteY1" fmla="*/ 584524 h 1169048"/>
              <a:gd name="connsiteX2" fmla="*/ 964099 w 1548623"/>
              <a:gd name="connsiteY2" fmla="*/ 1169048 h 1169048"/>
              <a:gd name="connsiteX3" fmla="*/ 940127 w 1548623"/>
              <a:gd name="connsiteY3" fmla="*/ 1169047 h 1169048"/>
              <a:gd name="connsiteX4" fmla="*/ 0 w 1548623"/>
              <a:gd name="connsiteY4" fmla="*/ 0 h 1169048"/>
              <a:gd name="connsiteX5" fmla="*/ 964099 w 1548623"/>
              <a:gd name="connsiteY5" fmla="*/ 0 h 1169048"/>
              <a:gd name="connsiteX6" fmla="*/ 1448796 w 1548623"/>
              <a:gd name="connsiteY6" fmla="*/ 257711 h 11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623" h="1169048">
                <a:moveTo>
                  <a:pt x="1448796" y="257711"/>
                </a:moveTo>
                <a:cubicBezTo>
                  <a:pt x="1511822" y="351002"/>
                  <a:pt x="1548623" y="463465"/>
                  <a:pt x="1548623" y="584524"/>
                </a:cubicBezTo>
                <a:cubicBezTo>
                  <a:pt x="1548623" y="907348"/>
                  <a:pt x="1286923" y="1169048"/>
                  <a:pt x="964099" y="1169048"/>
                </a:cubicBezTo>
                <a:lnTo>
                  <a:pt x="940127" y="1169047"/>
                </a:lnTo>
                <a:lnTo>
                  <a:pt x="0" y="0"/>
                </a:lnTo>
                <a:lnTo>
                  <a:pt x="964099" y="0"/>
                </a:lnTo>
                <a:cubicBezTo>
                  <a:pt x="1165864" y="0"/>
                  <a:pt x="1343753" y="102227"/>
                  <a:pt x="1448796" y="257711"/>
                </a:cubicBezTo>
                <a:close/>
              </a:path>
            </a:pathLst>
          </a:custGeom>
          <a:solidFill>
            <a:srgbClr val="3151A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070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gradFill>
          <a:gsLst>
            <a:gs pos="38000">
              <a:srgbClr val="20295C"/>
            </a:gs>
            <a:gs pos="95000">
              <a:srgbClr val="403F93"/>
            </a:gs>
          </a:gsLst>
          <a:lin ang="18900000" scaled="1"/>
        </a:gradFill>
        <a:effectLst/>
      </p:bgPr>
    </p:bg>
    <p:spTree>
      <p:nvGrpSpPr>
        <p:cNvPr id="1" name=""/>
        <p:cNvGrpSpPr/>
        <p:nvPr/>
      </p:nvGrpSpPr>
      <p:grpSpPr>
        <a:xfrm>
          <a:off x="0" y="0"/>
          <a:ext cx="0" cy="0"/>
          <a:chOff x="0" y="0"/>
          <a:chExt cx="0" cy="0"/>
        </a:xfrm>
      </p:grpSpPr>
      <p:sp>
        <p:nvSpPr>
          <p:cNvPr id="8" name="Google Shape;56;p13">
            <a:extLst>
              <a:ext uri="{FF2B5EF4-FFF2-40B4-BE49-F238E27FC236}">
                <a16:creationId xmlns:a16="http://schemas.microsoft.com/office/drawing/2014/main" id="{A41E6D85-0B56-9A41-BBAC-B19E43D9EC87}"/>
              </a:ext>
            </a:extLst>
          </p:cNvPr>
          <p:cNvSpPr txBox="1"/>
          <p:nvPr userDrawn="1"/>
        </p:nvSpPr>
        <p:spPr>
          <a:xfrm>
            <a:off x="3993068" y="3848513"/>
            <a:ext cx="453829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D.R.© Tecnológico de Monterrey, México, 2024.</a:t>
            </a:r>
            <a:endParaRPr sz="1500" dirty="0">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Prohibida la reproducción total o parcial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de esta obra sin expresa autorización del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Tecnológico de Monterrey.</a:t>
            </a:r>
            <a:endParaRPr sz="1500" b="0" i="0" u="none" strike="noStrike" cap="none" dirty="0">
              <a:solidFill>
                <a:schemeClr val="bg1"/>
              </a:solidFill>
              <a:latin typeface="Calibri" panose="020F0502020204030204" pitchFamily="34" charset="0"/>
              <a:ea typeface="Calibri"/>
              <a:cs typeface="Calibri" panose="020F0502020204030204" pitchFamily="34" charset="0"/>
              <a:sym typeface="Calibri"/>
            </a:endParaRPr>
          </a:p>
        </p:txBody>
      </p:sp>
      <p:pic>
        <p:nvPicPr>
          <p:cNvPr id="9" name="Google Shape;18;p8">
            <a:extLst>
              <a:ext uri="{FF2B5EF4-FFF2-40B4-BE49-F238E27FC236}">
                <a16:creationId xmlns:a16="http://schemas.microsoft.com/office/drawing/2014/main" id="{D66B1C9E-664E-B34D-BAA2-D036501C4CB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993067" y="2335427"/>
            <a:ext cx="4205867" cy="1124669"/>
          </a:xfrm>
          <a:prstGeom prst="rect">
            <a:avLst/>
          </a:prstGeom>
          <a:noFill/>
          <a:ln>
            <a:noFill/>
          </a:ln>
        </p:spPr>
      </p:pic>
      <p:pic>
        <p:nvPicPr>
          <p:cNvPr id="6" name="Graphic 5">
            <a:extLst>
              <a:ext uri="{FF2B5EF4-FFF2-40B4-BE49-F238E27FC236}">
                <a16:creationId xmlns:a16="http://schemas.microsoft.com/office/drawing/2014/main" id="{7188A157-CC58-40FC-8ADE-CB9672A1FE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3761779">
            <a:off x="-3424236" y="-1982352"/>
            <a:ext cx="6848475" cy="2790825"/>
          </a:xfrm>
          <a:prstGeom prst="rect">
            <a:avLst/>
          </a:prstGeom>
        </p:spPr>
      </p:pic>
      <p:pic>
        <p:nvPicPr>
          <p:cNvPr id="7" name="Graphic 6">
            <a:extLst>
              <a:ext uri="{FF2B5EF4-FFF2-40B4-BE49-F238E27FC236}">
                <a16:creationId xmlns:a16="http://schemas.microsoft.com/office/drawing/2014/main" id="{99525B42-F033-4B3F-BF21-A26613FD05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677042">
            <a:off x="8162853" y="4563856"/>
            <a:ext cx="6848475" cy="2790825"/>
          </a:xfrm>
          <a:prstGeom prst="rect">
            <a:avLst/>
          </a:prstGeom>
        </p:spPr>
      </p:pic>
      <p:sp>
        <p:nvSpPr>
          <p:cNvPr id="29" name="Freeform: Shape 28">
            <a:extLst>
              <a:ext uri="{FF2B5EF4-FFF2-40B4-BE49-F238E27FC236}">
                <a16:creationId xmlns:a16="http://schemas.microsoft.com/office/drawing/2014/main" id="{AB0CAF21-1CBF-441D-BF17-5DC8105B613A}"/>
              </a:ext>
            </a:extLst>
          </p:cNvPr>
          <p:cNvSpPr/>
          <p:nvPr userDrawn="1"/>
        </p:nvSpPr>
        <p:spPr>
          <a:xfrm rot="13751789">
            <a:off x="10836412" y="-64323"/>
            <a:ext cx="2111536" cy="1044460"/>
          </a:xfrm>
          <a:custGeom>
            <a:avLst/>
            <a:gdLst>
              <a:gd name="connsiteX0" fmla="*/ 2111536 w 2111536"/>
              <a:gd name="connsiteY0" fmla="*/ 0 h 1044460"/>
              <a:gd name="connsiteX1" fmla="*/ 1209870 w 2111536"/>
              <a:gd name="connsiteY1" fmla="*/ 1044460 h 1044460"/>
              <a:gd name="connsiteX2" fmla="*/ 0 w 2111536"/>
              <a:gd name="connsiteY2" fmla="*/ 0 h 1044460"/>
            </a:gdLst>
            <a:ahLst/>
            <a:cxnLst>
              <a:cxn ang="0">
                <a:pos x="connsiteX0" y="connsiteY0"/>
              </a:cxn>
              <a:cxn ang="0">
                <a:pos x="connsiteX1" y="connsiteY1"/>
              </a:cxn>
              <a:cxn ang="0">
                <a:pos x="connsiteX2" y="connsiteY2"/>
              </a:cxn>
            </a:cxnLst>
            <a:rect l="l" t="t" r="r" b="b"/>
            <a:pathLst>
              <a:path w="2111536" h="1044460">
                <a:moveTo>
                  <a:pt x="2111536" y="0"/>
                </a:moveTo>
                <a:lnTo>
                  <a:pt x="1209870" y="10444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BEAFA6D-B6FE-487C-8228-D8DD6BFB4CFB}"/>
              </a:ext>
            </a:extLst>
          </p:cNvPr>
          <p:cNvSpPr/>
          <p:nvPr userDrawn="1"/>
        </p:nvSpPr>
        <p:spPr>
          <a:xfrm rot="13751789">
            <a:off x="-1937803" y="4047110"/>
            <a:ext cx="5480792" cy="2948864"/>
          </a:xfrm>
          <a:custGeom>
            <a:avLst/>
            <a:gdLst>
              <a:gd name="connsiteX0" fmla="*/ 5480792 w 5480792"/>
              <a:gd name="connsiteY0" fmla="*/ 2791093 h 2948864"/>
              <a:gd name="connsiteX1" fmla="*/ 5454144 w 5480792"/>
              <a:gd name="connsiteY1" fmla="*/ 2803930 h 2948864"/>
              <a:gd name="connsiteX2" fmla="*/ 4736260 w 5480792"/>
              <a:gd name="connsiteY2" fmla="*/ 2948864 h 2948864"/>
              <a:gd name="connsiteX3" fmla="*/ 1071614 w 5480792"/>
              <a:gd name="connsiteY3" fmla="*/ 2948864 h 2948864"/>
              <a:gd name="connsiteX4" fmla="*/ 40449 w 5480792"/>
              <a:gd name="connsiteY4" fmla="*/ 2633886 h 2948864"/>
              <a:gd name="connsiteX5" fmla="*/ 0 w 5480792"/>
              <a:gd name="connsiteY5" fmla="*/ 2603639 h 2948864"/>
              <a:gd name="connsiteX6" fmla="*/ 2247680 w 5480792"/>
              <a:gd name="connsiteY6" fmla="*/ 0 h 29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0792" h="2948864">
                <a:moveTo>
                  <a:pt x="5480792" y="2791093"/>
                </a:moveTo>
                <a:lnTo>
                  <a:pt x="5454144" y="2803930"/>
                </a:lnTo>
                <a:cubicBezTo>
                  <a:pt x="5233495" y="2897256"/>
                  <a:pt x="4990904" y="2948864"/>
                  <a:pt x="4736260" y="2948864"/>
                </a:cubicBezTo>
                <a:lnTo>
                  <a:pt x="1071614" y="2948864"/>
                </a:lnTo>
                <a:cubicBezTo>
                  <a:pt x="689647" y="2948864"/>
                  <a:pt x="334801" y="2832747"/>
                  <a:pt x="40449" y="2633886"/>
                </a:cubicBezTo>
                <a:lnTo>
                  <a:pt x="0" y="2603639"/>
                </a:lnTo>
                <a:lnTo>
                  <a:pt x="2247680" y="0"/>
                </a:lnTo>
                <a:close/>
              </a:path>
            </a:pathLst>
          </a:custGeom>
          <a:solidFill>
            <a:srgbClr val="141A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78453E4-F809-443E-93AE-7C6A727EF71B}"/>
              </a:ext>
            </a:extLst>
          </p:cNvPr>
          <p:cNvSpPr/>
          <p:nvPr userDrawn="1"/>
        </p:nvSpPr>
        <p:spPr>
          <a:xfrm rot="13751789">
            <a:off x="10119344" y="154289"/>
            <a:ext cx="1780575" cy="628520"/>
          </a:xfrm>
          <a:custGeom>
            <a:avLst/>
            <a:gdLst>
              <a:gd name="connsiteX0" fmla="*/ 1780575 w 1780575"/>
              <a:gd name="connsiteY0" fmla="*/ 0 h 628520"/>
              <a:gd name="connsiteX1" fmla="*/ 1237984 w 1780575"/>
              <a:gd name="connsiteY1" fmla="*/ 628520 h 628520"/>
              <a:gd name="connsiteX2" fmla="*/ 314260 w 1780575"/>
              <a:gd name="connsiteY2" fmla="*/ 628520 h 628520"/>
              <a:gd name="connsiteX3" fmla="*/ 0 w 1780575"/>
              <a:gd name="connsiteY3" fmla="*/ 314260 h 628520"/>
              <a:gd name="connsiteX4" fmla="*/ 314260 w 1780575"/>
              <a:gd name="connsiteY4" fmla="*/ 0 h 62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575" h="628520">
                <a:moveTo>
                  <a:pt x="1780575" y="0"/>
                </a:moveTo>
                <a:lnTo>
                  <a:pt x="1237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30DF941-A0CE-4184-939D-FF485DC7CE57}"/>
              </a:ext>
            </a:extLst>
          </p:cNvPr>
          <p:cNvSpPr/>
          <p:nvPr userDrawn="1"/>
        </p:nvSpPr>
        <p:spPr>
          <a:xfrm rot="13751789">
            <a:off x="10778504" y="5407080"/>
            <a:ext cx="1940133" cy="1104376"/>
          </a:xfrm>
          <a:custGeom>
            <a:avLst/>
            <a:gdLst>
              <a:gd name="connsiteX0" fmla="*/ 1778401 w 1940133"/>
              <a:gd name="connsiteY0" fmla="*/ 942644 h 1104376"/>
              <a:gd name="connsiteX1" fmla="*/ 1387945 w 1940133"/>
              <a:gd name="connsiteY1" fmla="*/ 1104376 h 1104376"/>
              <a:gd name="connsiteX2" fmla="*/ 931123 w 1940133"/>
              <a:gd name="connsiteY2" fmla="*/ 1104376 h 1104376"/>
              <a:gd name="connsiteX3" fmla="*/ 0 w 1940133"/>
              <a:gd name="connsiteY3" fmla="*/ 300553 h 1104376"/>
              <a:gd name="connsiteX4" fmla="*/ 259463 w 1940133"/>
              <a:gd name="connsiteY4" fmla="*/ 0 h 1104376"/>
              <a:gd name="connsiteX5" fmla="*/ 1387945 w 1940133"/>
              <a:gd name="connsiteY5" fmla="*/ 0 h 1104376"/>
              <a:gd name="connsiteX6" fmla="*/ 1940133 w 1940133"/>
              <a:gd name="connsiteY6" fmla="*/ 552188 h 1104376"/>
              <a:gd name="connsiteX7" fmla="*/ 1778401 w 1940133"/>
              <a:gd name="connsiteY7" fmla="*/ 942644 h 11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0133" h="1104376">
                <a:moveTo>
                  <a:pt x="1778401" y="942644"/>
                </a:moveTo>
                <a:cubicBezTo>
                  <a:pt x="1678475" y="1042570"/>
                  <a:pt x="1540427" y="1104376"/>
                  <a:pt x="1387945" y="1104376"/>
                </a:cubicBezTo>
                <a:lnTo>
                  <a:pt x="931123" y="1104376"/>
                </a:lnTo>
                <a:lnTo>
                  <a:pt x="0" y="300553"/>
                </a:lnTo>
                <a:lnTo>
                  <a:pt x="259463" y="0"/>
                </a:lnTo>
                <a:lnTo>
                  <a:pt x="1387945" y="0"/>
                </a:lnTo>
                <a:cubicBezTo>
                  <a:pt x="1692910" y="0"/>
                  <a:pt x="1940133" y="247223"/>
                  <a:pt x="1940133" y="552188"/>
                </a:cubicBezTo>
                <a:cubicBezTo>
                  <a:pt x="1940132" y="704671"/>
                  <a:pt x="1878327" y="842718"/>
                  <a:pt x="1778401" y="942644"/>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99BF589-732B-4CC4-B872-18E1E2617610}"/>
              </a:ext>
            </a:extLst>
          </p:cNvPr>
          <p:cNvSpPr/>
          <p:nvPr userDrawn="1"/>
        </p:nvSpPr>
        <p:spPr>
          <a:xfrm rot="13751789">
            <a:off x="10934324" y="4439265"/>
            <a:ext cx="2162062" cy="1399747"/>
          </a:xfrm>
          <a:custGeom>
            <a:avLst/>
            <a:gdLst>
              <a:gd name="connsiteX0" fmla="*/ 1953713 w 2162062"/>
              <a:gd name="connsiteY0" fmla="*/ 1214340 h 1399747"/>
              <a:gd name="connsiteX1" fmla="*/ 1727604 w 2162062"/>
              <a:gd name="connsiteY1" fmla="*/ 1366787 h 1399747"/>
              <a:gd name="connsiteX2" fmla="*/ 1621422 w 2162062"/>
              <a:gd name="connsiteY2" fmla="*/ 1399747 h 1399747"/>
              <a:gd name="connsiteX3" fmla="*/ 0 w 2162062"/>
              <a:gd name="connsiteY3" fmla="*/ 0 h 1399747"/>
              <a:gd name="connsiteX4" fmla="*/ 1450718 w 2162062"/>
              <a:gd name="connsiteY4" fmla="*/ 0 h 1399747"/>
              <a:gd name="connsiteX5" fmla="*/ 2162062 w 2162062"/>
              <a:gd name="connsiteY5" fmla="*/ 711344 h 1399747"/>
              <a:gd name="connsiteX6" fmla="*/ 2162061 w 2162062"/>
              <a:gd name="connsiteY6" fmla="*/ 711344 h 1399747"/>
              <a:gd name="connsiteX7" fmla="*/ 1953713 w 2162062"/>
              <a:gd name="connsiteY7" fmla="*/ 1214340 h 139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062" h="1399747">
                <a:moveTo>
                  <a:pt x="1953713" y="1214340"/>
                </a:moveTo>
                <a:cubicBezTo>
                  <a:pt x="1889349" y="1278704"/>
                  <a:pt x="1812708" y="1330791"/>
                  <a:pt x="1727604" y="1366787"/>
                </a:cubicBezTo>
                <a:lnTo>
                  <a:pt x="1621422" y="1399747"/>
                </a:lnTo>
                <a:lnTo>
                  <a:pt x="0" y="0"/>
                </a:lnTo>
                <a:lnTo>
                  <a:pt x="1450718" y="0"/>
                </a:lnTo>
                <a:cubicBezTo>
                  <a:pt x="1843582" y="0"/>
                  <a:pt x="2162062" y="318480"/>
                  <a:pt x="2162062" y="711344"/>
                </a:cubicBezTo>
                <a:lnTo>
                  <a:pt x="2162061" y="711344"/>
                </a:lnTo>
                <a:cubicBezTo>
                  <a:pt x="2162061" y="907776"/>
                  <a:pt x="2082441" y="1085612"/>
                  <a:pt x="1953713" y="1214340"/>
                </a:cubicBezTo>
                <a:close/>
              </a:path>
            </a:pathLst>
          </a:custGeom>
          <a:gradFill>
            <a:gsLst>
              <a:gs pos="38000">
                <a:srgbClr val="023E36">
                  <a:lumMod val="97000"/>
                  <a:alpha val="69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613BE3-3312-46D1-B66B-4F56F8EAB393}"/>
              </a:ext>
            </a:extLst>
          </p:cNvPr>
          <p:cNvSpPr/>
          <p:nvPr userDrawn="1"/>
        </p:nvSpPr>
        <p:spPr>
          <a:xfrm rot="13751789">
            <a:off x="-1173073" y="3177894"/>
            <a:ext cx="3927200" cy="1301582"/>
          </a:xfrm>
          <a:custGeom>
            <a:avLst/>
            <a:gdLst>
              <a:gd name="connsiteX0" fmla="*/ 3927200 w 3927200"/>
              <a:gd name="connsiteY0" fmla="*/ 1301582 h 1301582"/>
              <a:gd name="connsiteX1" fmla="*/ 650791 w 3927200"/>
              <a:gd name="connsiteY1" fmla="*/ 1301581 h 1301582"/>
              <a:gd name="connsiteX2" fmla="*/ 0 w 3927200"/>
              <a:gd name="connsiteY2" fmla="*/ 650790 h 1301582"/>
              <a:gd name="connsiteX3" fmla="*/ 0 w 3927200"/>
              <a:gd name="connsiteY3" fmla="*/ 650791 h 1301582"/>
              <a:gd name="connsiteX4" fmla="*/ 650791 w 3927200"/>
              <a:gd name="connsiteY4" fmla="*/ 0 h 1301582"/>
              <a:gd name="connsiteX5" fmla="*/ 2419490 w 3927200"/>
              <a:gd name="connsiteY5" fmla="*/ 0 h 13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200" h="1301582">
                <a:moveTo>
                  <a:pt x="3927200" y="1301582"/>
                </a:moveTo>
                <a:lnTo>
                  <a:pt x="650791" y="1301581"/>
                </a:lnTo>
                <a:cubicBezTo>
                  <a:pt x="291369" y="1301581"/>
                  <a:pt x="0" y="1010212"/>
                  <a:pt x="0" y="650790"/>
                </a:cubicBezTo>
                <a:lnTo>
                  <a:pt x="0" y="650791"/>
                </a:lnTo>
                <a:cubicBezTo>
                  <a:pt x="0" y="291369"/>
                  <a:pt x="291369" y="0"/>
                  <a:pt x="650791" y="0"/>
                </a:cubicBezTo>
                <a:lnTo>
                  <a:pt x="2419490" y="0"/>
                </a:lnTo>
                <a:close/>
              </a:path>
            </a:pathLst>
          </a:custGeom>
          <a:solidFill>
            <a:srgbClr val="2F49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630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1013254" y="2070099"/>
            <a:ext cx="10340546" cy="3654839"/>
          </a:xfrm>
        </p:spPr>
        <p:txBody>
          <a:bodyPr>
            <a:normAutofit/>
          </a:bodyPr>
          <a:lstStyle>
            <a:lvl1pPr>
              <a:buClr>
                <a:srgbClr val="202A5A"/>
              </a:buClr>
              <a:defRPr sz="2400">
                <a:solidFill>
                  <a:schemeClr val="tx1"/>
                </a:solidFill>
              </a:defRPr>
            </a:lvl1pPr>
            <a:lvl2pPr>
              <a:buClr>
                <a:srgbClr val="202A5A"/>
              </a:buClr>
              <a:defRPr sz="2400">
                <a:solidFill>
                  <a:schemeClr val="tx1"/>
                </a:solidFill>
              </a:defRPr>
            </a:lvl2pPr>
            <a:lvl3pPr>
              <a:buClr>
                <a:srgbClr val="202A5A"/>
              </a:buClr>
              <a:defRPr sz="2400">
                <a:solidFill>
                  <a:schemeClr val="tx1"/>
                </a:solidFill>
              </a:defRPr>
            </a:lvl3pPr>
            <a:lvl4pPr>
              <a:buClr>
                <a:srgbClr val="202A5A"/>
              </a:buClr>
              <a:defRPr sz="2400">
                <a:solidFill>
                  <a:schemeClr val="tx1"/>
                </a:solidFill>
              </a:defRPr>
            </a:lvl4pPr>
            <a:lvl5pPr>
              <a:buClr>
                <a:srgbClr val="202A5A"/>
              </a:buCl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9" name="Title 1">
            <a:extLst>
              <a:ext uri="{FF2B5EF4-FFF2-40B4-BE49-F238E27FC236}">
                <a16:creationId xmlns:a16="http://schemas.microsoft.com/office/drawing/2014/main" id="{5DD551D7-D87B-EC4A-BB1E-AFCF07359367}"/>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pic>
        <p:nvPicPr>
          <p:cNvPr id="75" name="Picture 74">
            <a:extLst>
              <a:ext uri="{FF2B5EF4-FFF2-40B4-BE49-F238E27FC236}">
                <a16:creationId xmlns:a16="http://schemas.microsoft.com/office/drawing/2014/main" id="{D28721DE-09E2-44D6-B04E-42EA94CA5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293732">
            <a:off x="-2231988" y="-546670"/>
            <a:ext cx="5298440" cy="2899644"/>
          </a:xfrm>
          <a:prstGeom prst="rect">
            <a:avLst/>
          </a:prstGeom>
        </p:spPr>
      </p:pic>
      <p:sp>
        <p:nvSpPr>
          <p:cNvPr id="12" name="Freeform 11">
            <a:extLst>
              <a:ext uri="{FF2B5EF4-FFF2-40B4-BE49-F238E27FC236}">
                <a16:creationId xmlns:a16="http://schemas.microsoft.com/office/drawing/2014/main" id="{59C7D531-3097-488B-8678-8DF5D086159D}"/>
              </a:ext>
            </a:extLst>
          </p:cNvPr>
          <p:cNvSpPr/>
          <p:nvPr userDrawn="1"/>
        </p:nvSpPr>
        <p:spPr>
          <a:xfrm rot="18394541">
            <a:off x="-594818" y="29711"/>
            <a:ext cx="1508895" cy="722062"/>
          </a:xfrm>
          <a:custGeom>
            <a:avLst/>
            <a:gdLst>
              <a:gd name="connsiteX0" fmla="*/ 973120 w 1508895"/>
              <a:gd name="connsiteY0" fmla="*/ 0 h 722062"/>
              <a:gd name="connsiteX1" fmla="*/ 1508895 w 1508895"/>
              <a:gd name="connsiteY1" fmla="*/ 722062 h 722062"/>
              <a:gd name="connsiteX2" fmla="*/ 0 w 1508895"/>
              <a:gd name="connsiteY2" fmla="*/ 722062 h 722062"/>
            </a:gdLst>
            <a:ahLst/>
            <a:cxnLst>
              <a:cxn ang="0">
                <a:pos x="connsiteX0" y="connsiteY0"/>
              </a:cxn>
              <a:cxn ang="0">
                <a:pos x="connsiteX1" y="connsiteY1"/>
              </a:cxn>
              <a:cxn ang="0">
                <a:pos x="connsiteX2" y="connsiteY2"/>
              </a:cxn>
            </a:cxnLst>
            <a:rect l="l" t="t" r="r" b="b"/>
            <a:pathLst>
              <a:path w="1508895" h="722062">
                <a:moveTo>
                  <a:pt x="973120" y="0"/>
                </a:moveTo>
                <a:lnTo>
                  <a:pt x="1508895" y="722062"/>
                </a:lnTo>
                <a:lnTo>
                  <a:pt x="0" y="722062"/>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BE16F00F-28D8-4E4E-8148-043D1298AC97}"/>
              </a:ext>
            </a:extLst>
          </p:cNvPr>
          <p:cNvSpPr/>
          <p:nvPr userDrawn="1"/>
        </p:nvSpPr>
        <p:spPr>
          <a:xfrm rot="18394541">
            <a:off x="-528962" y="300516"/>
            <a:ext cx="1855986" cy="557342"/>
          </a:xfrm>
          <a:custGeom>
            <a:avLst/>
            <a:gdLst>
              <a:gd name="connsiteX0" fmla="*/ 1442434 w 1855986"/>
              <a:gd name="connsiteY0" fmla="*/ 0 h 557342"/>
              <a:gd name="connsiteX1" fmla="*/ 1855986 w 1855986"/>
              <a:gd name="connsiteY1" fmla="*/ 557342 h 557342"/>
              <a:gd name="connsiteX2" fmla="*/ 201469 w 1855986"/>
              <a:gd name="connsiteY2" fmla="*/ 557342 h 557342"/>
              <a:gd name="connsiteX3" fmla="*/ 4419 w 1855986"/>
              <a:gd name="connsiteY3" fmla="*/ 475721 h 557342"/>
              <a:gd name="connsiteX4" fmla="*/ 0 w 1855986"/>
              <a:gd name="connsiteY4" fmla="*/ 470366 h 557342"/>
              <a:gd name="connsiteX5" fmla="*/ 633911 w 1855986"/>
              <a:gd name="connsiteY5" fmla="*/ 0 h 5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5986" h="557342">
                <a:moveTo>
                  <a:pt x="1442434" y="0"/>
                </a:moveTo>
                <a:lnTo>
                  <a:pt x="1855986" y="557342"/>
                </a:lnTo>
                <a:lnTo>
                  <a:pt x="201469" y="557342"/>
                </a:lnTo>
                <a:cubicBezTo>
                  <a:pt x="124516" y="557342"/>
                  <a:pt x="54848" y="526151"/>
                  <a:pt x="4419" y="475721"/>
                </a:cubicBezTo>
                <a:lnTo>
                  <a:pt x="0" y="470366"/>
                </a:lnTo>
                <a:lnTo>
                  <a:pt x="633911" y="0"/>
                </a:ln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06A676BB-D99A-47B8-A0E2-9472E9ECDC16}"/>
              </a:ext>
            </a:extLst>
          </p:cNvPr>
          <p:cNvSpPr/>
          <p:nvPr userDrawn="1"/>
        </p:nvSpPr>
        <p:spPr>
          <a:xfrm rot="18361316">
            <a:off x="11076732" y="5926864"/>
            <a:ext cx="1853535" cy="881627"/>
          </a:xfrm>
          <a:custGeom>
            <a:avLst/>
            <a:gdLst>
              <a:gd name="connsiteX0" fmla="*/ 1853535 w 1853535"/>
              <a:gd name="connsiteY0" fmla="*/ 0 h 881627"/>
              <a:gd name="connsiteX1" fmla="*/ 641055 w 1853535"/>
              <a:gd name="connsiteY1" fmla="*/ 881627 h 881627"/>
              <a:gd name="connsiteX2" fmla="*/ 0 w 1853535"/>
              <a:gd name="connsiteY2" fmla="*/ 0 h 881627"/>
            </a:gdLst>
            <a:ahLst/>
            <a:cxnLst>
              <a:cxn ang="0">
                <a:pos x="connsiteX0" y="connsiteY0"/>
              </a:cxn>
              <a:cxn ang="0">
                <a:pos x="connsiteX1" y="connsiteY1"/>
              </a:cxn>
              <a:cxn ang="0">
                <a:pos x="connsiteX2" y="connsiteY2"/>
              </a:cxn>
            </a:cxnLst>
            <a:rect l="l" t="t" r="r" b="b"/>
            <a:pathLst>
              <a:path w="1853535" h="881627">
                <a:moveTo>
                  <a:pt x="1853535" y="0"/>
                </a:moveTo>
                <a:lnTo>
                  <a:pt x="641055" y="881627"/>
                </a:lnTo>
                <a:lnTo>
                  <a:pt x="0" y="0"/>
                </a:lnTo>
                <a:close/>
              </a:path>
            </a:pathLst>
          </a:custGeom>
          <a:gradFill>
            <a:gsLst>
              <a:gs pos="28000">
                <a:srgbClr val="212B5C"/>
              </a:gs>
              <a:gs pos="90000">
                <a:srgbClr val="3B3C8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9DE8AD1E-A0B0-42D8-9F25-B7DB30AC0285}"/>
              </a:ext>
            </a:extLst>
          </p:cNvPr>
          <p:cNvSpPr/>
          <p:nvPr userDrawn="1"/>
        </p:nvSpPr>
        <p:spPr>
          <a:xfrm rot="18361316">
            <a:off x="10449987" y="5853301"/>
            <a:ext cx="2070686" cy="812424"/>
          </a:xfrm>
          <a:custGeom>
            <a:avLst/>
            <a:gdLst>
              <a:gd name="connsiteX0" fmla="*/ 2001312 w 2070686"/>
              <a:gd name="connsiteY0" fmla="*/ 179095 h 812424"/>
              <a:gd name="connsiteX1" fmla="*/ 2070686 w 2070686"/>
              <a:gd name="connsiteY1" fmla="*/ 406212 h 812424"/>
              <a:gd name="connsiteX2" fmla="*/ 2070685 w 2070686"/>
              <a:gd name="connsiteY2" fmla="*/ 406212 h 812424"/>
              <a:gd name="connsiteX3" fmla="*/ 2062432 w 2070686"/>
              <a:gd name="connsiteY3" fmla="*/ 488077 h 812424"/>
              <a:gd name="connsiteX4" fmla="*/ 2044374 w 2070686"/>
              <a:gd name="connsiteY4" fmla="*/ 546253 h 812424"/>
              <a:gd name="connsiteX5" fmla="*/ 1680544 w 2070686"/>
              <a:gd name="connsiteY5" fmla="*/ 810804 h 812424"/>
              <a:gd name="connsiteX6" fmla="*/ 1664473 w 2070686"/>
              <a:gd name="connsiteY6" fmla="*/ 812424 h 812424"/>
              <a:gd name="connsiteX7" fmla="*/ 590735 w 2070686"/>
              <a:gd name="connsiteY7" fmla="*/ 812424 h 812424"/>
              <a:gd name="connsiteX8" fmla="*/ 0 w 2070686"/>
              <a:gd name="connsiteY8" fmla="*/ 0 h 812424"/>
              <a:gd name="connsiteX9" fmla="*/ 1664474 w 2070686"/>
              <a:gd name="connsiteY9" fmla="*/ 0 h 812424"/>
              <a:gd name="connsiteX10" fmla="*/ 2001312 w 2070686"/>
              <a:gd name="connsiteY10" fmla="*/ 179095 h 8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686" h="812424">
                <a:moveTo>
                  <a:pt x="2001312" y="179095"/>
                </a:moveTo>
                <a:cubicBezTo>
                  <a:pt x="2045111" y="243927"/>
                  <a:pt x="2070686" y="322083"/>
                  <a:pt x="2070686" y="406212"/>
                </a:cubicBezTo>
                <a:lnTo>
                  <a:pt x="2070685" y="406212"/>
                </a:lnTo>
                <a:cubicBezTo>
                  <a:pt x="2070685" y="434255"/>
                  <a:pt x="2067843" y="461634"/>
                  <a:pt x="2062432" y="488077"/>
                </a:cubicBezTo>
                <a:lnTo>
                  <a:pt x="2044374" y="546253"/>
                </a:lnTo>
                <a:lnTo>
                  <a:pt x="1680544" y="810804"/>
                </a:lnTo>
                <a:lnTo>
                  <a:pt x="1664473" y="812424"/>
                </a:lnTo>
                <a:lnTo>
                  <a:pt x="590735" y="812424"/>
                </a:lnTo>
                <a:lnTo>
                  <a:pt x="0" y="0"/>
                </a:lnTo>
                <a:lnTo>
                  <a:pt x="1664474" y="0"/>
                </a:lnTo>
                <a:cubicBezTo>
                  <a:pt x="1804690" y="0"/>
                  <a:pt x="1928313" y="71042"/>
                  <a:pt x="2001312" y="179095"/>
                </a:cubicBezTo>
                <a:close/>
              </a:path>
            </a:pathLst>
          </a:custGeom>
          <a:gradFill>
            <a:gsLst>
              <a:gs pos="28000">
                <a:srgbClr val="6C2255">
                  <a:alpha val="16000"/>
                </a:srgbClr>
              </a:gs>
              <a:gs pos="90000">
                <a:srgbClr val="8E3571"/>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Picture 79">
            <a:extLst>
              <a:ext uri="{FF2B5EF4-FFF2-40B4-BE49-F238E27FC236}">
                <a16:creationId xmlns:a16="http://schemas.microsoft.com/office/drawing/2014/main" id="{30063B60-73AF-4462-95B6-D8A21CFF28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8534093">
            <a:off x="9633001" y="4095123"/>
            <a:ext cx="4711677" cy="2578530"/>
          </a:xfrm>
          <a:prstGeom prst="rect">
            <a:avLst/>
          </a:prstGeom>
        </p:spPr>
      </p:pic>
    </p:spTree>
    <p:extLst>
      <p:ext uri="{BB962C8B-B14F-4D97-AF65-F5344CB8AC3E}">
        <p14:creationId xmlns:p14="http://schemas.microsoft.com/office/powerpoint/2010/main" val="2821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938732" y="1837095"/>
            <a:ext cx="10439400" cy="3670299"/>
          </a:xfrm>
        </p:spPr>
        <p:txBody>
          <a:bodyPr>
            <a:normAutofit/>
          </a:bodyPr>
          <a:lstStyle>
            <a:lvl1pPr>
              <a:buClr>
                <a:srgbClr val="202A5A"/>
              </a:buClr>
              <a:defRPr sz="2400"/>
            </a:lvl1pPr>
            <a:lvl2pPr>
              <a:buClr>
                <a:srgbClr val="202A5A"/>
              </a:buClr>
              <a:defRPr sz="2400"/>
            </a:lvl2pPr>
            <a:lvl3pPr>
              <a:buClr>
                <a:srgbClr val="202A5A"/>
              </a:buClr>
              <a:defRPr sz="2400"/>
            </a:lvl3pPr>
            <a:lvl4pPr>
              <a:buClr>
                <a:srgbClr val="202A5A"/>
              </a:buClr>
              <a:defRPr sz="2400"/>
            </a:lvl4pPr>
            <a:lvl5pPr>
              <a:buClr>
                <a:srgbClr val="202A5A"/>
              </a:buCl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7" name="Title 1">
            <a:extLst>
              <a:ext uri="{FF2B5EF4-FFF2-40B4-BE49-F238E27FC236}">
                <a16:creationId xmlns:a16="http://schemas.microsoft.com/office/drawing/2014/main" id="{CBDAB4F8-D913-4587-AE14-B5045905A206}"/>
              </a:ext>
            </a:extLst>
          </p:cNvPr>
          <p:cNvSpPr>
            <a:spLocks noGrp="1"/>
          </p:cNvSpPr>
          <p:nvPr>
            <p:ph type="title"/>
          </p:nvPr>
        </p:nvSpPr>
        <p:spPr>
          <a:xfrm>
            <a:off x="810054" y="666750"/>
            <a:ext cx="7236666" cy="1156659"/>
          </a:xfrm>
        </p:spPr>
        <p:txBody>
          <a:bodyPr>
            <a:noAutofit/>
          </a:bodyPr>
          <a:lstStyle>
            <a:lvl1pPr>
              <a:defRPr sz="4400">
                <a:solidFill>
                  <a:srgbClr val="202A5A"/>
                </a:solidFill>
              </a:defRPr>
            </a:lvl1pPr>
          </a:lstStyle>
          <a:p>
            <a:r>
              <a:rPr lang="en-US" dirty="0"/>
              <a:t>Click to edit Master title style</a:t>
            </a:r>
            <a:endParaRPr lang="en-MX" dirty="0"/>
          </a:p>
        </p:txBody>
      </p:sp>
      <p:pic>
        <p:nvPicPr>
          <p:cNvPr id="54" name="Picture 53">
            <a:extLst>
              <a:ext uri="{FF2B5EF4-FFF2-40B4-BE49-F238E27FC236}">
                <a16:creationId xmlns:a16="http://schemas.microsoft.com/office/drawing/2014/main" id="{CC22ED47-E20E-4146-B5C8-B1AF6365AB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446609">
            <a:off x="-1710488" y="178799"/>
            <a:ext cx="5298440" cy="2899644"/>
          </a:xfrm>
          <a:prstGeom prst="rect">
            <a:avLst/>
          </a:prstGeom>
        </p:spPr>
      </p:pic>
      <p:sp>
        <p:nvSpPr>
          <p:cNvPr id="15" name="Freeform 14">
            <a:extLst>
              <a:ext uri="{FF2B5EF4-FFF2-40B4-BE49-F238E27FC236}">
                <a16:creationId xmlns:a16="http://schemas.microsoft.com/office/drawing/2014/main" id="{BCB4CACE-802B-427F-BAD5-D802F26B3A31}"/>
              </a:ext>
            </a:extLst>
          </p:cNvPr>
          <p:cNvSpPr/>
          <p:nvPr userDrawn="1"/>
        </p:nvSpPr>
        <p:spPr>
          <a:xfrm rot="18450456">
            <a:off x="-493199" y="10316"/>
            <a:ext cx="1273952" cy="615316"/>
          </a:xfrm>
          <a:custGeom>
            <a:avLst/>
            <a:gdLst>
              <a:gd name="connsiteX0" fmla="*/ 801674 w 1273952"/>
              <a:gd name="connsiteY0" fmla="*/ 0 h 615316"/>
              <a:gd name="connsiteX1" fmla="*/ 1273952 w 1273952"/>
              <a:gd name="connsiteY1" fmla="*/ 615316 h 615316"/>
              <a:gd name="connsiteX2" fmla="*/ 0 w 1273952"/>
              <a:gd name="connsiteY2" fmla="*/ 615316 h 615316"/>
            </a:gdLst>
            <a:ahLst/>
            <a:cxnLst>
              <a:cxn ang="0">
                <a:pos x="connsiteX0" y="connsiteY0"/>
              </a:cxn>
              <a:cxn ang="0">
                <a:pos x="connsiteX1" y="connsiteY1"/>
              </a:cxn>
              <a:cxn ang="0">
                <a:pos x="connsiteX2" y="connsiteY2"/>
              </a:cxn>
            </a:cxnLst>
            <a:rect l="l" t="t" r="r" b="b"/>
            <a:pathLst>
              <a:path w="1273952" h="615316">
                <a:moveTo>
                  <a:pt x="801674" y="0"/>
                </a:moveTo>
                <a:lnTo>
                  <a:pt x="1273952" y="615316"/>
                </a:lnTo>
                <a:lnTo>
                  <a:pt x="0" y="615316"/>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Picture 55">
            <a:extLst>
              <a:ext uri="{FF2B5EF4-FFF2-40B4-BE49-F238E27FC236}">
                <a16:creationId xmlns:a16="http://schemas.microsoft.com/office/drawing/2014/main" id="{517B5F85-A996-40EF-9FFC-DA0D5E4F946B}"/>
              </a:ext>
            </a:extLst>
          </p:cNvPr>
          <p:cNvPicPr>
            <a:picLocks noChangeAspect="1"/>
          </p:cNvPicPr>
          <p:nvPr userDrawn="1"/>
        </p:nvPicPr>
        <p:blipFill>
          <a:blip r:embed="rId2"/>
          <a:stretch>
            <a:fillRect/>
          </a:stretch>
        </p:blipFill>
        <p:spPr>
          <a:xfrm rot="19285739">
            <a:off x="7572021" y="5754163"/>
            <a:ext cx="6032218" cy="3301214"/>
          </a:xfrm>
          <a:prstGeom prst="rect">
            <a:avLst/>
          </a:prstGeom>
        </p:spPr>
      </p:pic>
      <p:sp>
        <p:nvSpPr>
          <p:cNvPr id="27" name="Freeform 26">
            <a:extLst>
              <a:ext uri="{FF2B5EF4-FFF2-40B4-BE49-F238E27FC236}">
                <a16:creationId xmlns:a16="http://schemas.microsoft.com/office/drawing/2014/main" id="{A93C5244-9084-48A6-B911-28AE18AC5D1A}"/>
              </a:ext>
            </a:extLst>
          </p:cNvPr>
          <p:cNvSpPr/>
          <p:nvPr userDrawn="1"/>
        </p:nvSpPr>
        <p:spPr>
          <a:xfrm rot="18457691">
            <a:off x="-75821" y="6030759"/>
            <a:ext cx="1358275" cy="914400"/>
          </a:xfrm>
          <a:custGeom>
            <a:avLst/>
            <a:gdLst>
              <a:gd name="connsiteX0" fmla="*/ 1280192 w 1358275"/>
              <a:gd name="connsiteY0" fmla="*/ 201575 h 914400"/>
              <a:gd name="connsiteX1" fmla="*/ 1358275 w 1358275"/>
              <a:gd name="connsiteY1" fmla="*/ 457200 h 914400"/>
              <a:gd name="connsiteX2" fmla="*/ 901075 w 1358275"/>
              <a:gd name="connsiteY2" fmla="*/ 914400 h 914400"/>
              <a:gd name="connsiteX3" fmla="*/ 558924 w 1358275"/>
              <a:gd name="connsiteY3" fmla="*/ 914400 h 914400"/>
              <a:gd name="connsiteX4" fmla="*/ 0 w 1358275"/>
              <a:gd name="connsiteY4" fmla="*/ 189361 h 914400"/>
              <a:gd name="connsiteX5" fmla="*/ 245640 w 1358275"/>
              <a:gd name="connsiteY5" fmla="*/ 0 h 914400"/>
              <a:gd name="connsiteX6" fmla="*/ 901075 w 1358275"/>
              <a:gd name="connsiteY6" fmla="*/ 0 h 914400"/>
              <a:gd name="connsiteX7" fmla="*/ 1280192 w 1358275"/>
              <a:gd name="connsiteY7" fmla="*/ 20157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275" h="914400">
                <a:moveTo>
                  <a:pt x="1280192" y="201575"/>
                </a:moveTo>
                <a:cubicBezTo>
                  <a:pt x="1329490" y="274545"/>
                  <a:pt x="1358275" y="362511"/>
                  <a:pt x="1358275" y="457200"/>
                </a:cubicBezTo>
                <a:cubicBezTo>
                  <a:pt x="1358275" y="709705"/>
                  <a:pt x="1153580" y="914400"/>
                  <a:pt x="901075" y="914400"/>
                </a:cubicBezTo>
                <a:lnTo>
                  <a:pt x="558924" y="914400"/>
                </a:lnTo>
                <a:lnTo>
                  <a:pt x="0" y="189361"/>
                </a:lnTo>
                <a:lnTo>
                  <a:pt x="245640" y="0"/>
                </a:lnTo>
                <a:lnTo>
                  <a:pt x="901075" y="0"/>
                </a:lnTo>
                <a:cubicBezTo>
                  <a:pt x="1058891" y="0"/>
                  <a:pt x="1198031" y="79959"/>
                  <a:pt x="1280192" y="201575"/>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1EC2CBA-EECD-4798-B3B1-82AA38FA6C0A}"/>
              </a:ext>
            </a:extLst>
          </p:cNvPr>
          <p:cNvSpPr/>
          <p:nvPr userDrawn="1"/>
        </p:nvSpPr>
        <p:spPr>
          <a:xfrm rot="18457691">
            <a:off x="398267" y="6292730"/>
            <a:ext cx="1223282" cy="437312"/>
          </a:xfrm>
          <a:custGeom>
            <a:avLst/>
            <a:gdLst>
              <a:gd name="connsiteX0" fmla="*/ 1185939 w 1223282"/>
              <a:gd name="connsiteY0" fmla="*/ 96404 h 437312"/>
              <a:gd name="connsiteX1" fmla="*/ 1223282 w 1223282"/>
              <a:gd name="connsiteY1" fmla="*/ 218656 h 437312"/>
              <a:gd name="connsiteX2" fmla="*/ 1223281 w 1223282"/>
              <a:gd name="connsiteY2" fmla="*/ 218656 h 437312"/>
              <a:gd name="connsiteX3" fmla="*/ 1004625 w 1223282"/>
              <a:gd name="connsiteY3" fmla="*/ 437312 h 437312"/>
              <a:gd name="connsiteX4" fmla="*/ 337118 w 1223282"/>
              <a:gd name="connsiteY4" fmla="*/ 437312 h 437312"/>
              <a:gd name="connsiteX5" fmla="*/ 0 w 1223282"/>
              <a:gd name="connsiteY5" fmla="*/ 0 h 437312"/>
              <a:gd name="connsiteX6" fmla="*/ 1004626 w 1223282"/>
              <a:gd name="connsiteY6" fmla="*/ 0 h 437312"/>
              <a:gd name="connsiteX7" fmla="*/ 1185939 w 1223282"/>
              <a:gd name="connsiteY7" fmla="*/ 96404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282" h="437312">
                <a:moveTo>
                  <a:pt x="1185939" y="96404"/>
                </a:moveTo>
                <a:cubicBezTo>
                  <a:pt x="1209516" y="131302"/>
                  <a:pt x="1223282" y="173371"/>
                  <a:pt x="1223282" y="218656"/>
                </a:cubicBezTo>
                <a:lnTo>
                  <a:pt x="1223281" y="218656"/>
                </a:lnTo>
                <a:cubicBezTo>
                  <a:pt x="1223281" y="339416"/>
                  <a:pt x="1125385" y="437312"/>
                  <a:pt x="1004625" y="437312"/>
                </a:cubicBezTo>
                <a:lnTo>
                  <a:pt x="337118" y="437312"/>
                </a:lnTo>
                <a:lnTo>
                  <a:pt x="0" y="0"/>
                </a:lnTo>
                <a:lnTo>
                  <a:pt x="1004626" y="0"/>
                </a:lnTo>
                <a:cubicBezTo>
                  <a:pt x="1080101" y="0"/>
                  <a:pt x="1146645" y="38241"/>
                  <a:pt x="1185939" y="96404"/>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44517C09-423C-4314-87FF-F40C3883A8F5}"/>
              </a:ext>
            </a:extLst>
          </p:cNvPr>
          <p:cNvSpPr/>
          <p:nvPr userDrawn="1"/>
        </p:nvSpPr>
        <p:spPr>
          <a:xfrm rot="18457691">
            <a:off x="11026588" y="6207299"/>
            <a:ext cx="1223282" cy="924944"/>
          </a:xfrm>
          <a:custGeom>
            <a:avLst/>
            <a:gdLst>
              <a:gd name="connsiteX0" fmla="*/ 1144299 w 1223282"/>
              <a:gd name="connsiteY0" fmla="*/ 203900 h 924944"/>
              <a:gd name="connsiteX1" fmla="*/ 1223282 w 1223282"/>
              <a:gd name="connsiteY1" fmla="*/ 462472 h 924944"/>
              <a:gd name="connsiteX2" fmla="*/ 760810 w 1223282"/>
              <a:gd name="connsiteY2" fmla="*/ 924944 h 924944"/>
              <a:gd name="connsiteX3" fmla="*/ 713029 w 1223282"/>
              <a:gd name="connsiteY3" fmla="*/ 924944 h 924944"/>
              <a:gd name="connsiteX4" fmla="*/ 0 w 1223282"/>
              <a:gd name="connsiteY4" fmla="*/ 0 h 924944"/>
              <a:gd name="connsiteX5" fmla="*/ 760810 w 1223282"/>
              <a:gd name="connsiteY5" fmla="*/ 0 h 924944"/>
              <a:gd name="connsiteX6" fmla="*/ 1144299 w 1223282"/>
              <a:gd name="connsiteY6" fmla="*/ 203900 h 9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282" h="924944">
                <a:moveTo>
                  <a:pt x="1144299" y="203900"/>
                </a:moveTo>
                <a:cubicBezTo>
                  <a:pt x="1194165" y="277711"/>
                  <a:pt x="1223282" y="366690"/>
                  <a:pt x="1223282" y="462472"/>
                </a:cubicBezTo>
                <a:cubicBezTo>
                  <a:pt x="1223282" y="717888"/>
                  <a:pt x="1016226" y="924944"/>
                  <a:pt x="760810" y="924944"/>
                </a:cubicBezTo>
                <a:lnTo>
                  <a:pt x="713029" y="924944"/>
                </a:lnTo>
                <a:lnTo>
                  <a:pt x="0" y="0"/>
                </a:lnTo>
                <a:lnTo>
                  <a:pt x="760810" y="0"/>
                </a:lnTo>
                <a:cubicBezTo>
                  <a:pt x="920445" y="-1"/>
                  <a:pt x="1061189" y="80881"/>
                  <a:pt x="1144299" y="20390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F8F3000C-86FB-46A3-907D-9E1E3C4DED20}"/>
              </a:ext>
            </a:extLst>
          </p:cNvPr>
          <p:cNvSpPr/>
          <p:nvPr userDrawn="1"/>
        </p:nvSpPr>
        <p:spPr>
          <a:xfrm rot="18457691">
            <a:off x="11122894" y="6313309"/>
            <a:ext cx="1195369" cy="437312"/>
          </a:xfrm>
          <a:custGeom>
            <a:avLst/>
            <a:gdLst>
              <a:gd name="connsiteX0" fmla="*/ 1158026 w 1195369"/>
              <a:gd name="connsiteY0" fmla="*/ 96403 h 437312"/>
              <a:gd name="connsiteX1" fmla="*/ 1195369 w 1195369"/>
              <a:gd name="connsiteY1" fmla="*/ 218656 h 437312"/>
              <a:gd name="connsiteX2" fmla="*/ 1195368 w 1195369"/>
              <a:gd name="connsiteY2" fmla="*/ 218656 h 437312"/>
              <a:gd name="connsiteX3" fmla="*/ 976712 w 1195369"/>
              <a:gd name="connsiteY3" fmla="*/ 437312 h 437312"/>
              <a:gd name="connsiteX4" fmla="*/ 337118 w 1195369"/>
              <a:gd name="connsiteY4" fmla="*/ 437312 h 437312"/>
              <a:gd name="connsiteX5" fmla="*/ 0 w 1195369"/>
              <a:gd name="connsiteY5" fmla="*/ 0 h 437312"/>
              <a:gd name="connsiteX6" fmla="*/ 976713 w 1195369"/>
              <a:gd name="connsiteY6" fmla="*/ 0 h 437312"/>
              <a:gd name="connsiteX7" fmla="*/ 1158026 w 1195369"/>
              <a:gd name="connsiteY7" fmla="*/ 96403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369" h="437312">
                <a:moveTo>
                  <a:pt x="1158026" y="96403"/>
                </a:moveTo>
                <a:cubicBezTo>
                  <a:pt x="1181602" y="131301"/>
                  <a:pt x="1195369" y="173371"/>
                  <a:pt x="1195369" y="218656"/>
                </a:cubicBezTo>
                <a:lnTo>
                  <a:pt x="1195368" y="218656"/>
                </a:lnTo>
                <a:cubicBezTo>
                  <a:pt x="1195368" y="339416"/>
                  <a:pt x="1097472" y="437312"/>
                  <a:pt x="976712" y="437312"/>
                </a:cubicBezTo>
                <a:lnTo>
                  <a:pt x="337118" y="437312"/>
                </a:lnTo>
                <a:lnTo>
                  <a:pt x="0" y="0"/>
                </a:lnTo>
                <a:lnTo>
                  <a:pt x="976713" y="0"/>
                </a:lnTo>
                <a:cubicBezTo>
                  <a:pt x="1052188" y="0"/>
                  <a:pt x="1118732" y="38240"/>
                  <a:pt x="1158026" y="96403"/>
                </a:cubicBezTo>
                <a:close/>
              </a:path>
            </a:pathLst>
          </a:custGeom>
          <a:solidFill>
            <a:srgbClr val="8C34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52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21F925D2-2B7E-4B1E-ACE8-B540DB365FD8}"/>
              </a:ext>
            </a:extLst>
          </p:cNvPr>
          <p:cNvSpPr/>
          <p:nvPr userDrawn="1"/>
        </p:nvSpPr>
        <p:spPr>
          <a:xfrm rot="18528337">
            <a:off x="-942152" y="1097105"/>
            <a:ext cx="8365145" cy="6070318"/>
          </a:xfrm>
          <a:custGeom>
            <a:avLst/>
            <a:gdLst>
              <a:gd name="connsiteX0" fmla="*/ 7672062 w 8365145"/>
              <a:gd name="connsiteY0" fmla="*/ 1104516 h 6070318"/>
              <a:gd name="connsiteX1" fmla="*/ 8365145 w 8365145"/>
              <a:gd name="connsiteY1" fmla="*/ 3035159 h 6070318"/>
              <a:gd name="connsiteX2" fmla="*/ 5329986 w 8365145"/>
              <a:gd name="connsiteY2" fmla="*/ 6070318 h 6070318"/>
              <a:gd name="connsiteX3" fmla="*/ 3103489 w 8365145"/>
              <a:gd name="connsiteY3" fmla="*/ 6070318 h 6070318"/>
              <a:gd name="connsiteX4" fmla="*/ 0 w 8365145"/>
              <a:gd name="connsiteY4" fmla="*/ 2211132 h 6070318"/>
              <a:gd name="connsiteX5" fmla="*/ 2749541 w 8365145"/>
              <a:gd name="connsiteY5" fmla="*/ 0 h 6070318"/>
              <a:gd name="connsiteX6" fmla="*/ 5329986 w 8365145"/>
              <a:gd name="connsiteY6" fmla="*/ 0 h 6070318"/>
              <a:gd name="connsiteX7" fmla="*/ 7672062 w 8365145"/>
              <a:gd name="connsiteY7" fmla="*/ 1104516 h 607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145" h="6070318">
                <a:moveTo>
                  <a:pt x="7672062" y="1104516"/>
                </a:moveTo>
                <a:cubicBezTo>
                  <a:pt x="8105045" y="1629171"/>
                  <a:pt x="8365145" y="2301790"/>
                  <a:pt x="8365145" y="3035159"/>
                </a:cubicBezTo>
                <a:cubicBezTo>
                  <a:pt x="8365145" y="4711431"/>
                  <a:pt x="7006258" y="6070318"/>
                  <a:pt x="5329986" y="6070318"/>
                </a:cubicBezTo>
                <a:lnTo>
                  <a:pt x="3103489" y="6070318"/>
                </a:lnTo>
                <a:lnTo>
                  <a:pt x="0" y="2211132"/>
                </a:lnTo>
                <a:lnTo>
                  <a:pt x="2749541" y="0"/>
                </a:lnTo>
                <a:lnTo>
                  <a:pt x="5329986" y="0"/>
                </a:lnTo>
                <a:cubicBezTo>
                  <a:pt x="6272889" y="0"/>
                  <a:pt x="7115369" y="429961"/>
                  <a:pt x="7672062" y="1104516"/>
                </a:cubicBezTo>
                <a:close/>
              </a:path>
            </a:pathLst>
          </a:custGeom>
          <a:gradFill flip="none" rotWithShape="1">
            <a:gsLst>
              <a:gs pos="42000">
                <a:srgbClr val="20295C"/>
              </a:gs>
              <a:gs pos="71000">
                <a:srgbClr val="403F9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08BD40BE-F6BB-4784-8AAD-79D764407AEB}"/>
              </a:ext>
            </a:extLst>
          </p:cNvPr>
          <p:cNvSpPr/>
          <p:nvPr userDrawn="1"/>
        </p:nvSpPr>
        <p:spPr>
          <a:xfrm rot="18528337">
            <a:off x="4789445" y="-485162"/>
            <a:ext cx="7104407" cy="4142334"/>
          </a:xfrm>
          <a:custGeom>
            <a:avLst/>
            <a:gdLst>
              <a:gd name="connsiteX0" fmla="*/ 3947346 w 7104407"/>
              <a:gd name="connsiteY0" fmla="*/ 0 h 4142334"/>
              <a:gd name="connsiteX1" fmla="*/ 7104407 w 7104407"/>
              <a:gd name="connsiteY1" fmla="*/ 3925804 h 4142334"/>
              <a:gd name="connsiteX2" fmla="*/ 6992793 w 7104407"/>
              <a:gd name="connsiteY2" fmla="*/ 3979571 h 4142334"/>
              <a:gd name="connsiteX3" fmla="*/ 6186601 w 7104407"/>
              <a:gd name="connsiteY3" fmla="*/ 4142334 h 4142334"/>
              <a:gd name="connsiteX4" fmla="*/ 2071167 w 7104407"/>
              <a:gd name="connsiteY4" fmla="*/ 4142333 h 4142334"/>
              <a:gd name="connsiteX5" fmla="*/ 0 w 7104407"/>
              <a:gd name="connsiteY5" fmla="*/ 2071166 h 4142334"/>
              <a:gd name="connsiteX6" fmla="*/ 0 w 7104407"/>
              <a:gd name="connsiteY6" fmla="*/ 2071167 h 4142334"/>
              <a:gd name="connsiteX7" fmla="*/ 2071167 w 7104407"/>
              <a:gd name="connsiteY7" fmla="*/ 0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4407" h="4142334">
                <a:moveTo>
                  <a:pt x="3947346" y="0"/>
                </a:moveTo>
                <a:lnTo>
                  <a:pt x="7104407" y="3925804"/>
                </a:lnTo>
                <a:lnTo>
                  <a:pt x="6992793" y="3979571"/>
                </a:lnTo>
                <a:cubicBezTo>
                  <a:pt x="6745002" y="4084378"/>
                  <a:pt x="6472570" y="4142334"/>
                  <a:pt x="6186601" y="4142334"/>
                </a:cubicBezTo>
                <a:lnTo>
                  <a:pt x="2071167" y="4142333"/>
                </a:lnTo>
                <a:cubicBezTo>
                  <a:pt x="927293" y="4142333"/>
                  <a:pt x="0" y="3215041"/>
                  <a:pt x="0" y="2071166"/>
                </a:cubicBezTo>
                <a:lnTo>
                  <a:pt x="0" y="2071167"/>
                </a:lnTo>
                <a:cubicBezTo>
                  <a:pt x="0" y="927293"/>
                  <a:pt x="927293" y="1"/>
                  <a:pt x="2071167" y="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userDrawn="1"/>
        </p:nvGrpSpPr>
        <p:grpSpPr>
          <a:xfrm>
            <a:off x="-710711" y="-1581352"/>
            <a:ext cx="14823455" cy="10937268"/>
            <a:chOff x="12828853" y="-2716305"/>
            <a:chExt cx="9410700" cy="6943546"/>
          </a:xfrm>
        </p:grpSpPr>
        <p:pic>
          <p:nvPicPr>
            <p:cNvPr id="30" name="Graphic 29">
              <a:extLst>
                <a:ext uri="{FF2B5EF4-FFF2-40B4-BE49-F238E27FC236}">
                  <a16:creationId xmlns:a16="http://schemas.microsoft.com/office/drawing/2014/main" id="{51BA6085-842D-4AA2-B4C9-DFE601137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28853" y="-2355722"/>
              <a:ext cx="9410700" cy="6276975"/>
            </a:xfrm>
            <a:prstGeom prst="rect">
              <a:avLst/>
            </a:prstGeom>
          </p:spPr>
        </p:pic>
        <p:sp>
          <p:nvSpPr>
            <p:cNvPr id="32" name="Rectangle: Rounded Corners 31">
              <a:extLst>
                <a:ext uri="{FF2B5EF4-FFF2-40B4-BE49-F238E27FC236}">
                  <a16:creationId xmlns:a16="http://schemas.microsoft.com/office/drawing/2014/main" id="{E5EE4A80-AA6E-43FB-84D5-73B2612A0183}"/>
                </a:ext>
              </a:extLst>
            </p:cNvPr>
            <p:cNvSpPr/>
            <p:nvPr userDrawn="1"/>
          </p:nvSpPr>
          <p:spPr>
            <a:xfrm rot="18528337">
              <a:off x="15555085" y="-994060"/>
              <a:ext cx="6943546" cy="3499055"/>
            </a:xfrm>
            <a:prstGeom prst="roundRect">
              <a:avLst>
                <a:gd name="adj" fmla="val 50000"/>
              </a:avLst>
            </a:prstGeom>
            <a:gradFill>
              <a:gsLst>
                <a:gs pos="38000">
                  <a:srgbClr val="243168">
                    <a:alpha val="35000"/>
                  </a:srgbClr>
                </a:gs>
                <a:gs pos="95000">
                  <a:srgbClr val="3352A2">
                    <a:alpha val="52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23">
            <a:extLst>
              <a:ext uri="{FF2B5EF4-FFF2-40B4-BE49-F238E27FC236}">
                <a16:creationId xmlns:a16="http://schemas.microsoft.com/office/drawing/2014/main" id="{A3DE3DC7-5A48-4D92-B342-9E5CE7D6F773}"/>
              </a:ext>
            </a:extLst>
          </p:cNvPr>
          <p:cNvSpPr/>
          <p:nvPr userDrawn="1"/>
        </p:nvSpPr>
        <p:spPr>
          <a:xfrm rot="18528337">
            <a:off x="8753890" y="2825132"/>
            <a:ext cx="4918834" cy="1410878"/>
          </a:xfrm>
          <a:custGeom>
            <a:avLst/>
            <a:gdLst>
              <a:gd name="connsiteX0" fmla="*/ 4918834 w 4918834"/>
              <a:gd name="connsiteY0" fmla="*/ 9027 h 1410878"/>
              <a:gd name="connsiteX1" fmla="*/ 3175634 w 4918834"/>
              <a:gd name="connsiteY1" fmla="*/ 1410878 h 1410878"/>
              <a:gd name="connsiteX2" fmla="*/ 705439 w 4918834"/>
              <a:gd name="connsiteY2" fmla="*/ 1410878 h 1410878"/>
              <a:gd name="connsiteX3" fmla="*/ 0 w 4918834"/>
              <a:gd name="connsiteY3" fmla="*/ 705439 h 1410878"/>
              <a:gd name="connsiteX4" fmla="*/ 705439 w 4918834"/>
              <a:gd name="connsiteY4" fmla="*/ 0 h 1410878"/>
              <a:gd name="connsiteX5" fmla="*/ 4829286 w 4918834"/>
              <a:gd name="connsiteY5" fmla="*/ 0 h 141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8834" h="1410878">
                <a:moveTo>
                  <a:pt x="4918834" y="9027"/>
                </a:moveTo>
                <a:lnTo>
                  <a:pt x="3175634" y="1410878"/>
                </a:lnTo>
                <a:lnTo>
                  <a:pt x="705439" y="1410878"/>
                </a:lnTo>
                <a:cubicBezTo>
                  <a:pt x="315836" y="1410878"/>
                  <a:pt x="0" y="1095042"/>
                  <a:pt x="0" y="705439"/>
                </a:cubicBezTo>
                <a:cubicBezTo>
                  <a:pt x="0" y="315836"/>
                  <a:pt x="315836" y="0"/>
                  <a:pt x="705439" y="0"/>
                </a:cubicBezTo>
                <a:lnTo>
                  <a:pt x="4829286" y="0"/>
                </a:lnTo>
                <a:close/>
              </a:path>
            </a:pathLst>
          </a:custGeom>
          <a:solidFill>
            <a:srgbClr val="1116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4">
            <a:extLst>
              <a:ext uri="{FF2B5EF4-FFF2-40B4-BE49-F238E27FC236}">
                <a16:creationId xmlns:a16="http://schemas.microsoft.com/office/drawing/2014/main" id="{83EC9457-8677-4173-8DD9-26C2123EF39B}"/>
              </a:ext>
            </a:extLst>
          </p:cNvPr>
          <p:cNvSpPr/>
          <p:nvPr userDrawn="1"/>
        </p:nvSpPr>
        <p:spPr>
          <a:xfrm rot="18528337">
            <a:off x="9940137" y="5709193"/>
            <a:ext cx="2479918" cy="1070280"/>
          </a:xfrm>
          <a:custGeom>
            <a:avLst/>
            <a:gdLst>
              <a:gd name="connsiteX0" fmla="*/ 2388525 w 2479918"/>
              <a:gd name="connsiteY0" fmla="*/ 235938 h 1070280"/>
              <a:gd name="connsiteX1" fmla="*/ 2479918 w 2479918"/>
              <a:gd name="connsiteY1" fmla="*/ 535140 h 1070280"/>
              <a:gd name="connsiteX2" fmla="*/ 2479917 w 2479918"/>
              <a:gd name="connsiteY2" fmla="*/ 535140 h 1070280"/>
              <a:gd name="connsiteX3" fmla="*/ 1944777 w 2479918"/>
              <a:gd name="connsiteY3" fmla="*/ 1070280 h 1070280"/>
              <a:gd name="connsiteX4" fmla="*/ 860699 w 2479918"/>
              <a:gd name="connsiteY4" fmla="*/ 1070279 h 1070280"/>
              <a:gd name="connsiteX5" fmla="*/ 0 w 2479918"/>
              <a:gd name="connsiteY5" fmla="*/ 0 h 1070280"/>
              <a:gd name="connsiteX6" fmla="*/ 1944778 w 2479918"/>
              <a:gd name="connsiteY6" fmla="*/ 0 h 1070280"/>
              <a:gd name="connsiteX7" fmla="*/ 2388525 w 2479918"/>
              <a:gd name="connsiteY7" fmla="*/ 235938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918" h="1070280">
                <a:moveTo>
                  <a:pt x="2388525" y="235938"/>
                </a:moveTo>
                <a:cubicBezTo>
                  <a:pt x="2446225" y="321347"/>
                  <a:pt x="2479918" y="424309"/>
                  <a:pt x="2479918" y="535140"/>
                </a:cubicBezTo>
                <a:lnTo>
                  <a:pt x="2479917" y="535140"/>
                </a:lnTo>
                <a:cubicBezTo>
                  <a:pt x="2479917" y="830690"/>
                  <a:pt x="2240327" y="1070280"/>
                  <a:pt x="1944777" y="1070280"/>
                </a:cubicBezTo>
                <a:lnTo>
                  <a:pt x="860699" y="1070279"/>
                </a:lnTo>
                <a:lnTo>
                  <a:pt x="0" y="0"/>
                </a:lnTo>
                <a:lnTo>
                  <a:pt x="1944778" y="0"/>
                </a:lnTo>
                <a:cubicBezTo>
                  <a:pt x="2129497" y="0"/>
                  <a:pt x="2292356" y="93589"/>
                  <a:pt x="2388525" y="23593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7BF7AD35-AC26-4A4F-8514-56783EF7EB41}"/>
              </a:ext>
            </a:extLst>
          </p:cNvPr>
          <p:cNvSpPr>
            <a:spLocks noGrp="1"/>
          </p:cNvSpPr>
          <p:nvPr>
            <p:ph type="body" idx="1"/>
          </p:nvPr>
        </p:nvSpPr>
        <p:spPr>
          <a:xfrm>
            <a:off x="1037179" y="5002363"/>
            <a:ext cx="4447746" cy="526234"/>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39" name="Freeform 38">
            <a:extLst>
              <a:ext uri="{FF2B5EF4-FFF2-40B4-BE49-F238E27FC236}">
                <a16:creationId xmlns:a16="http://schemas.microsoft.com/office/drawing/2014/main" id="{1F8982B5-CF78-4633-B0EC-DE97F319D3F6}"/>
              </a:ext>
            </a:extLst>
          </p:cNvPr>
          <p:cNvSpPr/>
          <p:nvPr userDrawn="1"/>
        </p:nvSpPr>
        <p:spPr>
          <a:xfrm rot="18528337">
            <a:off x="4947115" y="166665"/>
            <a:ext cx="3448512" cy="1422688"/>
          </a:xfrm>
          <a:custGeom>
            <a:avLst/>
            <a:gdLst>
              <a:gd name="connsiteX0" fmla="*/ 2304413 w 3448512"/>
              <a:gd name="connsiteY0" fmla="*/ 0 h 1422688"/>
              <a:gd name="connsiteX1" fmla="*/ 3448512 w 3448512"/>
              <a:gd name="connsiteY1" fmla="*/ 1422688 h 1422688"/>
              <a:gd name="connsiteX2" fmla="*/ 711344 w 3448512"/>
              <a:gd name="connsiteY2" fmla="*/ 1422687 h 1422688"/>
              <a:gd name="connsiteX3" fmla="*/ 0 w 3448512"/>
              <a:gd name="connsiteY3" fmla="*/ 711343 h 1422688"/>
              <a:gd name="connsiteX4" fmla="*/ 0 w 3448512"/>
              <a:gd name="connsiteY4" fmla="*/ 711344 h 1422688"/>
              <a:gd name="connsiteX5" fmla="*/ 711345 w 3448512"/>
              <a:gd name="connsiteY5" fmla="*/ 1 h 14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512" h="1422688">
                <a:moveTo>
                  <a:pt x="2304413" y="0"/>
                </a:moveTo>
                <a:lnTo>
                  <a:pt x="3448512" y="1422688"/>
                </a:lnTo>
                <a:lnTo>
                  <a:pt x="711344" y="1422687"/>
                </a:lnTo>
                <a:cubicBezTo>
                  <a:pt x="318480" y="1422688"/>
                  <a:pt x="0" y="1104207"/>
                  <a:pt x="0" y="711343"/>
                </a:cubicBezTo>
                <a:lnTo>
                  <a:pt x="0" y="711344"/>
                </a:lnTo>
                <a:cubicBezTo>
                  <a:pt x="0" y="318480"/>
                  <a:pt x="318480" y="0"/>
                  <a:pt x="711345" y="1"/>
                </a:cubicBezTo>
                <a:close/>
              </a:path>
            </a:pathLst>
          </a:custGeom>
          <a:gradFill>
            <a:gsLst>
              <a:gs pos="38000">
                <a:srgbClr val="023E36">
                  <a:alpha val="18000"/>
                  <a:lumMod val="97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450FCE37-3A24-4FCF-A485-8A0D3E7EE9D4}"/>
              </a:ext>
            </a:extLst>
          </p:cNvPr>
          <p:cNvSpPr/>
          <p:nvPr userDrawn="1"/>
        </p:nvSpPr>
        <p:spPr>
          <a:xfrm rot="18528337">
            <a:off x="9701216" y="6111399"/>
            <a:ext cx="1659294" cy="628520"/>
          </a:xfrm>
          <a:custGeom>
            <a:avLst/>
            <a:gdLst>
              <a:gd name="connsiteX0" fmla="*/ 1605623 w 1659294"/>
              <a:gd name="connsiteY0" fmla="*/ 138554 h 628520"/>
              <a:gd name="connsiteX1" fmla="*/ 1659294 w 1659294"/>
              <a:gd name="connsiteY1" fmla="*/ 314260 h 628520"/>
              <a:gd name="connsiteX2" fmla="*/ 1345034 w 1659294"/>
              <a:gd name="connsiteY2" fmla="*/ 628520 h 628520"/>
              <a:gd name="connsiteX3" fmla="*/ 505444 w 1659294"/>
              <a:gd name="connsiteY3" fmla="*/ 628520 h 628520"/>
              <a:gd name="connsiteX4" fmla="*/ 0 w 1659294"/>
              <a:gd name="connsiteY4" fmla="*/ 0 h 628520"/>
              <a:gd name="connsiteX5" fmla="*/ 1345034 w 1659294"/>
              <a:gd name="connsiteY5" fmla="*/ 0 h 628520"/>
              <a:gd name="connsiteX6" fmla="*/ 1605623 w 1659294"/>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294" h="628520">
                <a:moveTo>
                  <a:pt x="1605623" y="138554"/>
                </a:moveTo>
                <a:cubicBezTo>
                  <a:pt x="1639508" y="188710"/>
                  <a:pt x="1659293" y="249174"/>
                  <a:pt x="1659294" y="314260"/>
                </a:cubicBezTo>
                <a:cubicBezTo>
                  <a:pt x="1659294" y="487821"/>
                  <a:pt x="1518595" y="628520"/>
                  <a:pt x="1345034" y="628520"/>
                </a:cubicBezTo>
                <a:lnTo>
                  <a:pt x="505444" y="628520"/>
                </a:lnTo>
                <a:lnTo>
                  <a:pt x="0" y="0"/>
                </a:lnTo>
                <a:lnTo>
                  <a:pt x="1345034" y="0"/>
                </a:lnTo>
                <a:cubicBezTo>
                  <a:pt x="1453509" y="-1"/>
                  <a:pt x="1549149" y="54960"/>
                  <a:pt x="1605623"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C4690F5C-FE9F-4491-B07A-555DF8CB5F11}"/>
              </a:ext>
            </a:extLst>
          </p:cNvPr>
          <p:cNvSpPr/>
          <p:nvPr userDrawn="1"/>
        </p:nvSpPr>
        <p:spPr>
          <a:xfrm rot="18528337">
            <a:off x="9655031" y="2861543"/>
            <a:ext cx="3672700" cy="1104376"/>
          </a:xfrm>
          <a:custGeom>
            <a:avLst/>
            <a:gdLst>
              <a:gd name="connsiteX0" fmla="*/ 3672700 w 3672700"/>
              <a:gd name="connsiteY0" fmla="*/ 0 h 1104376"/>
              <a:gd name="connsiteX1" fmla="*/ 2299409 w 3672700"/>
              <a:gd name="connsiteY1" fmla="*/ 1104376 h 1104376"/>
              <a:gd name="connsiteX2" fmla="*/ 552188 w 3672700"/>
              <a:gd name="connsiteY2" fmla="*/ 1104376 h 1104376"/>
              <a:gd name="connsiteX3" fmla="*/ 0 w 3672700"/>
              <a:gd name="connsiteY3" fmla="*/ 552188 h 1104376"/>
              <a:gd name="connsiteX4" fmla="*/ 552188 w 3672700"/>
              <a:gd name="connsiteY4" fmla="*/ 0 h 110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700" h="1104376">
                <a:moveTo>
                  <a:pt x="3672700" y="0"/>
                </a:moveTo>
                <a:lnTo>
                  <a:pt x="2299409" y="1104376"/>
                </a:lnTo>
                <a:lnTo>
                  <a:pt x="552188" y="1104376"/>
                </a:lnTo>
                <a:cubicBezTo>
                  <a:pt x="247223" y="1104376"/>
                  <a:pt x="0" y="857153"/>
                  <a:pt x="0" y="552188"/>
                </a:cubicBezTo>
                <a:cubicBezTo>
                  <a:pt x="0" y="247223"/>
                  <a:pt x="247223" y="0"/>
                  <a:pt x="552188" y="0"/>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DAFBAEC-3BF1-4608-8C86-3B203B6F1222}"/>
              </a:ext>
            </a:extLst>
          </p:cNvPr>
          <p:cNvSpPr/>
          <p:nvPr userDrawn="1"/>
        </p:nvSpPr>
        <p:spPr>
          <a:xfrm rot="18528337">
            <a:off x="10169507" y="2059424"/>
            <a:ext cx="2638984" cy="679728"/>
          </a:xfrm>
          <a:custGeom>
            <a:avLst/>
            <a:gdLst>
              <a:gd name="connsiteX0" fmla="*/ 2566954 w 2638984"/>
              <a:gd name="connsiteY0" fmla="*/ 99544 h 679728"/>
              <a:gd name="connsiteX1" fmla="*/ 2638984 w 2638984"/>
              <a:gd name="connsiteY1" fmla="*/ 206379 h 679728"/>
              <a:gd name="connsiteX2" fmla="*/ 2050375 w 2638984"/>
              <a:gd name="connsiteY2" fmla="*/ 679728 h 679728"/>
              <a:gd name="connsiteX3" fmla="*/ 339864 w 2638984"/>
              <a:gd name="connsiteY3" fmla="*/ 679727 h 679728"/>
              <a:gd name="connsiteX4" fmla="*/ 0 w 2638984"/>
              <a:gd name="connsiteY4" fmla="*/ 339863 h 679728"/>
              <a:gd name="connsiteX5" fmla="*/ 0 w 2638984"/>
              <a:gd name="connsiteY5" fmla="*/ 339864 h 679728"/>
              <a:gd name="connsiteX6" fmla="*/ 339864 w 2638984"/>
              <a:gd name="connsiteY6" fmla="*/ 0 h 679728"/>
              <a:gd name="connsiteX7" fmla="*/ 2326634 w 2638984"/>
              <a:gd name="connsiteY7" fmla="*/ 0 h 679728"/>
              <a:gd name="connsiteX8" fmla="*/ 2566954 w 2638984"/>
              <a:gd name="connsiteY8" fmla="*/ 99544 h 6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8984" h="679728">
                <a:moveTo>
                  <a:pt x="2566954" y="99544"/>
                </a:moveTo>
                <a:lnTo>
                  <a:pt x="2638984" y="206379"/>
                </a:lnTo>
                <a:lnTo>
                  <a:pt x="2050375" y="679728"/>
                </a:lnTo>
                <a:lnTo>
                  <a:pt x="339864" y="679727"/>
                </a:lnTo>
                <a:cubicBezTo>
                  <a:pt x="152162" y="679727"/>
                  <a:pt x="0" y="527565"/>
                  <a:pt x="0" y="339863"/>
                </a:cubicBezTo>
                <a:lnTo>
                  <a:pt x="0" y="339864"/>
                </a:lnTo>
                <a:cubicBezTo>
                  <a:pt x="0" y="152162"/>
                  <a:pt x="152162" y="0"/>
                  <a:pt x="339864" y="0"/>
                </a:cubicBezTo>
                <a:lnTo>
                  <a:pt x="2326634" y="0"/>
                </a:lnTo>
                <a:cubicBezTo>
                  <a:pt x="2420485" y="1"/>
                  <a:pt x="2505451" y="38041"/>
                  <a:pt x="2566954" y="99544"/>
                </a:cubicBezTo>
                <a:close/>
              </a:path>
            </a:pathLst>
          </a:custGeom>
          <a:gradFill flip="none" rotWithShape="1">
            <a:gsLst>
              <a:gs pos="38000">
                <a:srgbClr val="243168">
                  <a:alpha val="68000"/>
                </a:srgbClr>
              </a:gs>
              <a:gs pos="95000">
                <a:srgbClr val="3352A2">
                  <a:alpha val="5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AC63A5-AC11-F542-AE9A-E95D98CBFDA9}"/>
              </a:ext>
            </a:extLst>
          </p:cNvPr>
          <p:cNvSpPr>
            <a:spLocks noGrp="1"/>
          </p:cNvSpPr>
          <p:nvPr>
            <p:ph type="title"/>
          </p:nvPr>
        </p:nvSpPr>
        <p:spPr>
          <a:xfrm>
            <a:off x="1010406" y="2193679"/>
            <a:ext cx="4447746" cy="1720465"/>
          </a:xfrm>
        </p:spPr>
        <p:txBody>
          <a:bodyPr anchor="t"/>
          <a:lstStyle>
            <a:lvl1pPr>
              <a:defRPr sz="6000">
                <a:solidFill>
                  <a:schemeClr val="bg1"/>
                </a:solidFill>
              </a:defRPr>
            </a:lvl1pPr>
          </a:lstStyle>
          <a:p>
            <a:r>
              <a:rPr lang="en-US" dirty="0"/>
              <a:t>Click to edit Master title style</a:t>
            </a:r>
            <a:endParaRPr lang="en-MX" dirty="0"/>
          </a:p>
        </p:txBody>
      </p:sp>
      <p:pic>
        <p:nvPicPr>
          <p:cNvPr id="33" name="Picture 32">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505645">
            <a:off x="-3355700" y="431464"/>
            <a:ext cx="6022332" cy="3295804"/>
          </a:xfrm>
          <a:prstGeom prst="rect">
            <a:avLst/>
          </a:prstGeom>
        </p:spPr>
      </p:pic>
      <p:pic>
        <p:nvPicPr>
          <p:cNvPr id="34" name="Picture 33">
            <a:extLst>
              <a:ext uri="{FF2B5EF4-FFF2-40B4-BE49-F238E27FC236}">
                <a16:creationId xmlns:a16="http://schemas.microsoft.com/office/drawing/2014/main" id="{2A19C7D7-D606-4C1C-AD44-D8CE42AAAB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5285028" y="5983495"/>
            <a:ext cx="5298440" cy="2899644"/>
          </a:xfrm>
          <a:prstGeom prst="rect">
            <a:avLst/>
          </a:prstGeom>
        </p:spPr>
      </p:pic>
      <p:pic>
        <p:nvPicPr>
          <p:cNvPr id="35"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05971">
            <a:off x="-3740641" y="5847098"/>
            <a:ext cx="6848475" cy="2790825"/>
          </a:xfrm>
          <a:prstGeom prst="rect">
            <a:avLst/>
          </a:prstGeom>
        </p:spPr>
      </p:pic>
      <p:pic>
        <p:nvPicPr>
          <p:cNvPr id="36" name="Picture 35">
            <a:extLst>
              <a:ext uri="{FF2B5EF4-FFF2-40B4-BE49-F238E27FC236}">
                <a16:creationId xmlns:a16="http://schemas.microsoft.com/office/drawing/2014/main" id="{CDF22CAE-8D2D-4D4D-8078-C8BB22560D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3700204" y="5956020"/>
            <a:ext cx="5298440" cy="2899644"/>
          </a:xfrm>
          <a:prstGeom prst="rect">
            <a:avLst/>
          </a:prstGeom>
        </p:spPr>
      </p:pic>
      <p:pic>
        <p:nvPicPr>
          <p:cNvPr id="19"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spTree>
    <p:extLst>
      <p:ext uri="{BB962C8B-B14F-4D97-AF65-F5344CB8AC3E}">
        <p14:creationId xmlns:p14="http://schemas.microsoft.com/office/powerpoint/2010/main" val="62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541-785D-5B49-8F8B-2067FD5F8ABB}"/>
              </a:ext>
            </a:extLst>
          </p:cNvPr>
          <p:cNvSpPr>
            <a:spLocks noGrp="1"/>
          </p:cNvSpPr>
          <p:nvPr>
            <p:ph type="title"/>
          </p:nvPr>
        </p:nvSpPr>
        <p:spPr>
          <a:xfrm>
            <a:off x="679622" y="2298013"/>
            <a:ext cx="3498678" cy="2261973"/>
          </a:xfrm>
        </p:spPr>
        <p:txBody>
          <a:bodyPr anchor="t"/>
          <a:lstStyle>
            <a:lvl1pPr>
              <a:defRPr>
                <a:solidFill>
                  <a:srgbClr val="202A5A"/>
                </a:solidFill>
              </a:defRPr>
            </a:lvl1pPr>
          </a:lstStyle>
          <a:p>
            <a:r>
              <a:rPr lang="en-US" dirty="0"/>
              <a:t>Click to edit Master title style</a:t>
            </a:r>
            <a:endParaRPr lang="en-MX" dirty="0"/>
          </a:p>
        </p:txBody>
      </p:sp>
      <p:sp>
        <p:nvSpPr>
          <p:cNvPr id="4" name="Content Placeholder 3">
            <a:extLst>
              <a:ext uri="{FF2B5EF4-FFF2-40B4-BE49-F238E27FC236}">
                <a16:creationId xmlns:a16="http://schemas.microsoft.com/office/drawing/2014/main" id="{AE214C62-15D1-FC42-B7F8-3D63561791CF}"/>
              </a:ext>
            </a:extLst>
          </p:cNvPr>
          <p:cNvSpPr>
            <a:spLocks noGrp="1"/>
          </p:cNvSpPr>
          <p:nvPr>
            <p:ph sz="half" idx="2"/>
          </p:nvPr>
        </p:nvSpPr>
        <p:spPr>
          <a:xfrm>
            <a:off x="4794423" y="1421027"/>
            <a:ext cx="6252518" cy="4349578"/>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pic>
        <p:nvPicPr>
          <p:cNvPr id="9" name="Picture 8">
            <a:extLst>
              <a:ext uri="{FF2B5EF4-FFF2-40B4-BE49-F238E27FC236}">
                <a16:creationId xmlns:a16="http://schemas.microsoft.com/office/drawing/2014/main" id="{06815560-2E94-4687-965E-8F4FF0064C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9200662">
            <a:off x="-1387186" y="246381"/>
            <a:ext cx="5541096" cy="3534384"/>
          </a:xfrm>
          <a:prstGeom prst="rect">
            <a:avLst/>
          </a:prstGeom>
        </p:spPr>
      </p:pic>
      <p:sp>
        <p:nvSpPr>
          <p:cNvPr id="13" name="Freeform: Shape 12">
            <a:extLst>
              <a:ext uri="{FF2B5EF4-FFF2-40B4-BE49-F238E27FC236}">
                <a16:creationId xmlns:a16="http://schemas.microsoft.com/office/drawing/2014/main" id="{054110EC-7A15-4C39-A237-D473D90ECB92}"/>
              </a:ext>
            </a:extLst>
          </p:cNvPr>
          <p:cNvSpPr/>
          <p:nvPr userDrawn="1"/>
        </p:nvSpPr>
        <p:spPr>
          <a:xfrm rot="18384306">
            <a:off x="-886693" y="47769"/>
            <a:ext cx="2264691" cy="1085596"/>
          </a:xfrm>
          <a:custGeom>
            <a:avLst/>
            <a:gdLst>
              <a:gd name="connsiteX0" fmla="*/ 1465857 w 2264691"/>
              <a:gd name="connsiteY0" fmla="*/ 0 h 1085596"/>
              <a:gd name="connsiteX1" fmla="*/ 2264691 w 2264691"/>
              <a:gd name="connsiteY1" fmla="*/ 1083310 h 1085596"/>
              <a:gd name="connsiteX2" fmla="*/ 2242015 w 2264691"/>
              <a:gd name="connsiteY2" fmla="*/ 1085596 h 1085596"/>
              <a:gd name="connsiteX3" fmla="*/ 0 w 2264691"/>
              <a:gd name="connsiteY3" fmla="*/ 1085595 h 1085596"/>
              <a:gd name="connsiteX4" fmla="*/ 1438076 w 2264691"/>
              <a:gd name="connsiteY4" fmla="*/ 25157 h 10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691" h="1085596">
                <a:moveTo>
                  <a:pt x="1465857" y="0"/>
                </a:moveTo>
                <a:lnTo>
                  <a:pt x="2264691" y="1083310"/>
                </a:lnTo>
                <a:lnTo>
                  <a:pt x="2242015" y="1085596"/>
                </a:lnTo>
                <a:lnTo>
                  <a:pt x="0" y="1085595"/>
                </a:lnTo>
                <a:lnTo>
                  <a:pt x="1438076" y="25157"/>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426792-6624-404D-B811-246870173BCA}"/>
              </a:ext>
            </a:extLst>
          </p:cNvPr>
          <p:cNvSpPr/>
          <p:nvPr userDrawn="1"/>
        </p:nvSpPr>
        <p:spPr>
          <a:xfrm rot="18403033">
            <a:off x="-818118" y="662577"/>
            <a:ext cx="2541771" cy="766106"/>
          </a:xfrm>
          <a:custGeom>
            <a:avLst/>
            <a:gdLst>
              <a:gd name="connsiteX0" fmla="*/ 2316962 w 2541771"/>
              <a:gd name="connsiteY0" fmla="*/ 36655 h 766106"/>
              <a:gd name="connsiteX1" fmla="*/ 2533241 w 2541771"/>
              <a:gd name="connsiteY1" fmla="*/ 326635 h 766106"/>
              <a:gd name="connsiteX2" fmla="*/ 2541771 w 2541771"/>
              <a:gd name="connsiteY2" fmla="*/ 383053 h 766106"/>
              <a:gd name="connsiteX3" fmla="*/ 2541770 w 2541771"/>
              <a:gd name="connsiteY3" fmla="*/ 383053 h 766106"/>
              <a:gd name="connsiteX4" fmla="*/ 2158717 w 2541771"/>
              <a:gd name="connsiteY4" fmla="*/ 766106 h 766106"/>
              <a:gd name="connsiteX5" fmla="*/ 0 w 2541771"/>
              <a:gd name="connsiteY5" fmla="*/ 766105 h 766106"/>
              <a:gd name="connsiteX6" fmla="*/ 1027164 w 2541771"/>
              <a:gd name="connsiteY6" fmla="*/ 0 h 766106"/>
              <a:gd name="connsiteX7" fmla="*/ 2158718 w 2541771"/>
              <a:gd name="connsiteY7" fmla="*/ 0 h 766106"/>
              <a:gd name="connsiteX8" fmla="*/ 2254449 w 2541771"/>
              <a:gd name="connsiteY8" fmla="*/ 12060 h 7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771" h="766106">
                <a:moveTo>
                  <a:pt x="2316962" y="36655"/>
                </a:moveTo>
                <a:lnTo>
                  <a:pt x="2533241" y="326635"/>
                </a:lnTo>
                <a:lnTo>
                  <a:pt x="2541771" y="383053"/>
                </a:lnTo>
                <a:lnTo>
                  <a:pt x="2541770" y="383053"/>
                </a:lnTo>
                <a:cubicBezTo>
                  <a:pt x="2541770" y="594607"/>
                  <a:pt x="2370271" y="766106"/>
                  <a:pt x="2158717" y="766106"/>
                </a:cubicBezTo>
                <a:lnTo>
                  <a:pt x="0" y="766105"/>
                </a:lnTo>
                <a:lnTo>
                  <a:pt x="1027164" y="0"/>
                </a:lnTo>
                <a:lnTo>
                  <a:pt x="2158718" y="0"/>
                </a:lnTo>
                <a:cubicBezTo>
                  <a:pt x="2191773" y="0"/>
                  <a:pt x="2223851" y="4187"/>
                  <a:pt x="2254449" y="1206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E963AD8-1BA3-4F92-B66A-009E8975E4FA}"/>
              </a:ext>
            </a:extLst>
          </p:cNvPr>
          <p:cNvSpPr/>
          <p:nvPr userDrawn="1"/>
        </p:nvSpPr>
        <p:spPr>
          <a:xfrm rot="18361316">
            <a:off x="11009114" y="5870541"/>
            <a:ext cx="1965914" cy="935080"/>
          </a:xfrm>
          <a:custGeom>
            <a:avLst/>
            <a:gdLst>
              <a:gd name="connsiteX0" fmla="*/ 1965914 w 1965914"/>
              <a:gd name="connsiteY0" fmla="*/ 0 h 935080"/>
              <a:gd name="connsiteX1" fmla="*/ 679923 w 1965914"/>
              <a:gd name="connsiteY1" fmla="*/ 935080 h 935080"/>
              <a:gd name="connsiteX2" fmla="*/ 0 w 1965914"/>
              <a:gd name="connsiteY2" fmla="*/ 0 h 935080"/>
            </a:gdLst>
            <a:ahLst/>
            <a:cxnLst>
              <a:cxn ang="0">
                <a:pos x="connsiteX0" y="connsiteY0"/>
              </a:cxn>
              <a:cxn ang="0">
                <a:pos x="connsiteX1" y="connsiteY1"/>
              </a:cxn>
              <a:cxn ang="0">
                <a:pos x="connsiteX2" y="connsiteY2"/>
              </a:cxn>
            </a:cxnLst>
            <a:rect l="l" t="t" r="r" b="b"/>
            <a:pathLst>
              <a:path w="1965914" h="935080">
                <a:moveTo>
                  <a:pt x="1965914" y="0"/>
                </a:moveTo>
                <a:lnTo>
                  <a:pt x="679923" y="935080"/>
                </a:lnTo>
                <a:lnTo>
                  <a:pt x="0" y="0"/>
                </a:lnTo>
                <a:close/>
              </a:path>
            </a:pathLst>
          </a:custGeom>
          <a:gradFill>
            <a:gsLst>
              <a:gs pos="28000">
                <a:srgbClr val="212B5C">
                  <a:lumMod val="95000"/>
                </a:srgbClr>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051D97A6-E419-4BDF-A0C1-F9F911CF61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46051"/>
          <a:stretch/>
        </p:blipFill>
        <p:spPr>
          <a:xfrm rot="8534093">
            <a:off x="10354702" y="3935136"/>
            <a:ext cx="2541900" cy="2578530"/>
          </a:xfrm>
          <a:prstGeom prst="rect">
            <a:avLst/>
          </a:prstGeom>
        </p:spPr>
      </p:pic>
    </p:spTree>
    <p:extLst>
      <p:ext uri="{BB962C8B-B14F-4D97-AF65-F5344CB8AC3E}">
        <p14:creationId xmlns:p14="http://schemas.microsoft.com/office/powerpoint/2010/main" val="24103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596149-A8C6-0349-A463-7A965D9311D1}"/>
              </a:ext>
            </a:extLst>
          </p:cNvPr>
          <p:cNvSpPr>
            <a:spLocks noGrp="1"/>
          </p:cNvSpPr>
          <p:nvPr>
            <p:ph type="body" idx="1"/>
          </p:nvPr>
        </p:nvSpPr>
        <p:spPr>
          <a:xfrm>
            <a:off x="101325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FCCC62E-C5F8-254F-8CD8-40C01EBD9A04}"/>
              </a:ext>
            </a:extLst>
          </p:cNvPr>
          <p:cNvSpPr>
            <a:spLocks noGrp="1"/>
          </p:cNvSpPr>
          <p:nvPr>
            <p:ph sz="half" idx="2"/>
          </p:nvPr>
        </p:nvSpPr>
        <p:spPr>
          <a:xfrm>
            <a:off x="101325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2" name="Title 1">
            <a:extLst>
              <a:ext uri="{FF2B5EF4-FFF2-40B4-BE49-F238E27FC236}">
                <a16:creationId xmlns:a16="http://schemas.microsoft.com/office/drawing/2014/main" id="{31F9F774-B83F-C045-BD2E-A23F435EE281}"/>
              </a:ext>
            </a:extLst>
          </p:cNvPr>
          <p:cNvSpPr>
            <a:spLocks noGrp="1"/>
          </p:cNvSpPr>
          <p:nvPr>
            <p:ph type="title"/>
          </p:nvPr>
        </p:nvSpPr>
        <p:spPr>
          <a:xfrm>
            <a:off x="797353" y="690878"/>
            <a:ext cx="10303561" cy="823913"/>
          </a:xfrm>
        </p:spPr>
        <p:txBody>
          <a:bodyPr>
            <a:normAutofit/>
          </a:bodyPr>
          <a:lstStyle>
            <a:lvl1pPr>
              <a:defRPr sz="4000">
                <a:solidFill>
                  <a:srgbClr val="20295A"/>
                </a:solidFill>
              </a:defRPr>
            </a:lvl1pPr>
          </a:lstStyle>
          <a:p>
            <a:r>
              <a:rPr lang="en-US" dirty="0"/>
              <a:t>Click to edit Master title style</a:t>
            </a:r>
            <a:endParaRPr lang="en-MX" dirty="0"/>
          </a:p>
        </p:txBody>
      </p:sp>
      <p:sp>
        <p:nvSpPr>
          <p:cNvPr id="13" name="Text Placeholder 2">
            <a:extLst>
              <a:ext uri="{FF2B5EF4-FFF2-40B4-BE49-F238E27FC236}">
                <a16:creationId xmlns:a16="http://schemas.microsoft.com/office/drawing/2014/main" id="{E91639AD-8150-2D4A-B425-7D7CDA0CC4A6}"/>
              </a:ext>
            </a:extLst>
          </p:cNvPr>
          <p:cNvSpPr>
            <a:spLocks noGrp="1"/>
          </p:cNvSpPr>
          <p:nvPr>
            <p:ph type="body" idx="13"/>
          </p:nvPr>
        </p:nvSpPr>
        <p:spPr>
          <a:xfrm>
            <a:off x="611659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1C4B47D7-B514-B34D-AD4E-0C7858A8D787}"/>
              </a:ext>
            </a:extLst>
          </p:cNvPr>
          <p:cNvSpPr>
            <a:spLocks noGrp="1"/>
          </p:cNvSpPr>
          <p:nvPr>
            <p:ph sz="half" idx="14"/>
          </p:nvPr>
        </p:nvSpPr>
        <p:spPr>
          <a:xfrm>
            <a:off x="611659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9" name="Freeform: Shape 18">
            <a:extLst>
              <a:ext uri="{FF2B5EF4-FFF2-40B4-BE49-F238E27FC236}">
                <a16:creationId xmlns:a16="http://schemas.microsoft.com/office/drawing/2014/main" id="{F5C9E096-E0FB-4FB1-963F-F90220C73CB3}"/>
              </a:ext>
            </a:extLst>
          </p:cNvPr>
          <p:cNvSpPr/>
          <p:nvPr userDrawn="1"/>
        </p:nvSpPr>
        <p:spPr>
          <a:xfrm rot="18528337">
            <a:off x="10327349" y="5648601"/>
            <a:ext cx="2591171" cy="1070280"/>
          </a:xfrm>
          <a:custGeom>
            <a:avLst/>
            <a:gdLst>
              <a:gd name="connsiteX0" fmla="*/ 2591171 w 2591171"/>
              <a:gd name="connsiteY0" fmla="*/ 223503 h 1070280"/>
              <a:gd name="connsiteX1" fmla="*/ 1538204 w 2591171"/>
              <a:gd name="connsiteY1" fmla="*/ 1070280 h 1070280"/>
              <a:gd name="connsiteX2" fmla="*/ 860700 w 2591171"/>
              <a:gd name="connsiteY2" fmla="*/ 1070279 h 1070280"/>
              <a:gd name="connsiteX3" fmla="*/ 0 w 2591171"/>
              <a:gd name="connsiteY3" fmla="*/ 0 h 1070280"/>
              <a:gd name="connsiteX4" fmla="*/ 2158193 w 2591171"/>
              <a:gd name="connsiteY4" fmla="*/ 0 h 1070280"/>
              <a:gd name="connsiteX5" fmla="*/ 2518009 w 2591171"/>
              <a:gd name="connsiteY5" fmla="*/ 139019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71" h="1070280">
                <a:moveTo>
                  <a:pt x="2591171" y="223503"/>
                </a:moveTo>
                <a:lnTo>
                  <a:pt x="1538204" y="1070280"/>
                </a:lnTo>
                <a:lnTo>
                  <a:pt x="860700" y="1070279"/>
                </a:lnTo>
                <a:lnTo>
                  <a:pt x="0" y="0"/>
                </a:lnTo>
                <a:lnTo>
                  <a:pt x="2158193" y="0"/>
                </a:lnTo>
                <a:cubicBezTo>
                  <a:pt x="2296732" y="0"/>
                  <a:pt x="2422975" y="52644"/>
                  <a:pt x="2518009" y="13901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E98FAFD-223B-4C11-B080-1124E20B7643}"/>
              </a:ext>
            </a:extLst>
          </p:cNvPr>
          <p:cNvSpPr/>
          <p:nvPr userDrawn="1"/>
        </p:nvSpPr>
        <p:spPr>
          <a:xfrm rot="18528337">
            <a:off x="10069357" y="6011002"/>
            <a:ext cx="1872709" cy="628520"/>
          </a:xfrm>
          <a:custGeom>
            <a:avLst/>
            <a:gdLst>
              <a:gd name="connsiteX0" fmla="*/ 1819038 w 1872709"/>
              <a:gd name="connsiteY0" fmla="*/ 138554 h 628520"/>
              <a:gd name="connsiteX1" fmla="*/ 1872709 w 1872709"/>
              <a:gd name="connsiteY1" fmla="*/ 314260 h 628520"/>
              <a:gd name="connsiteX2" fmla="*/ 1558449 w 1872709"/>
              <a:gd name="connsiteY2" fmla="*/ 628520 h 628520"/>
              <a:gd name="connsiteX3" fmla="*/ 505444 w 1872709"/>
              <a:gd name="connsiteY3" fmla="*/ 628520 h 628520"/>
              <a:gd name="connsiteX4" fmla="*/ 0 w 1872709"/>
              <a:gd name="connsiteY4" fmla="*/ 0 h 628520"/>
              <a:gd name="connsiteX5" fmla="*/ 1558449 w 1872709"/>
              <a:gd name="connsiteY5" fmla="*/ 0 h 628520"/>
              <a:gd name="connsiteX6" fmla="*/ 1819038 w 1872709"/>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709" h="628520">
                <a:moveTo>
                  <a:pt x="1819038" y="138554"/>
                </a:moveTo>
                <a:cubicBezTo>
                  <a:pt x="1852923" y="188710"/>
                  <a:pt x="1872709" y="249175"/>
                  <a:pt x="1872709" y="314260"/>
                </a:cubicBezTo>
                <a:cubicBezTo>
                  <a:pt x="1872709" y="487821"/>
                  <a:pt x="1732010" y="628520"/>
                  <a:pt x="1558449" y="628520"/>
                </a:cubicBezTo>
                <a:lnTo>
                  <a:pt x="505444" y="628520"/>
                </a:lnTo>
                <a:lnTo>
                  <a:pt x="0" y="0"/>
                </a:lnTo>
                <a:lnTo>
                  <a:pt x="1558449" y="0"/>
                </a:lnTo>
                <a:cubicBezTo>
                  <a:pt x="1666924" y="-1"/>
                  <a:pt x="1762564" y="54960"/>
                  <a:pt x="1819038"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a:extLst>
              <a:ext uri="{FF2B5EF4-FFF2-40B4-BE49-F238E27FC236}">
                <a16:creationId xmlns:a16="http://schemas.microsoft.com/office/drawing/2014/main" id="{E1A41243-EC81-4C9B-A2D3-3280736DB2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505645">
            <a:off x="-3154692" y="6150462"/>
            <a:ext cx="5298440" cy="2899644"/>
          </a:xfrm>
          <a:prstGeom prst="rect">
            <a:avLst/>
          </a:prstGeom>
        </p:spPr>
      </p:pic>
    </p:spTree>
    <p:extLst>
      <p:ext uri="{BB962C8B-B14F-4D97-AF65-F5344CB8AC3E}">
        <p14:creationId xmlns:p14="http://schemas.microsoft.com/office/powerpoint/2010/main" val="362780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1F3D44-9C71-4B59-9B6E-E5BA7207F82A}"/>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sp>
        <p:nvSpPr>
          <p:cNvPr id="16" name="Freeform: Shape 15">
            <a:extLst>
              <a:ext uri="{FF2B5EF4-FFF2-40B4-BE49-F238E27FC236}">
                <a16:creationId xmlns:a16="http://schemas.microsoft.com/office/drawing/2014/main" id="{118AFCA9-EB61-4437-871E-51227E5D52F6}"/>
              </a:ext>
            </a:extLst>
          </p:cNvPr>
          <p:cNvSpPr/>
          <p:nvPr userDrawn="1"/>
        </p:nvSpPr>
        <p:spPr>
          <a:xfrm rot="18394541">
            <a:off x="-423457" y="-88950"/>
            <a:ext cx="1595595" cy="914400"/>
          </a:xfrm>
          <a:custGeom>
            <a:avLst/>
            <a:gdLst>
              <a:gd name="connsiteX0" fmla="*/ 917104 w 1595595"/>
              <a:gd name="connsiteY0" fmla="*/ 0 h 914400"/>
              <a:gd name="connsiteX1" fmla="*/ 1595595 w 1595595"/>
              <a:gd name="connsiteY1" fmla="*/ 914400 h 914400"/>
              <a:gd name="connsiteX2" fmla="*/ 437452 w 1595595"/>
              <a:gd name="connsiteY2" fmla="*/ 914400 h 914400"/>
              <a:gd name="connsiteX3" fmla="*/ 16181 w 1595595"/>
              <a:gd name="connsiteY3" fmla="*/ 635163 h 914400"/>
              <a:gd name="connsiteX4" fmla="*/ 0 w 1595595"/>
              <a:gd name="connsiteY4" fmla="*/ 583035 h 914400"/>
              <a:gd name="connsiteX5" fmla="*/ 785754 w 1595595"/>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95" h="914400">
                <a:moveTo>
                  <a:pt x="917104" y="0"/>
                </a:moveTo>
                <a:lnTo>
                  <a:pt x="1595595" y="914400"/>
                </a:lnTo>
                <a:lnTo>
                  <a:pt x="437452" y="914400"/>
                </a:lnTo>
                <a:cubicBezTo>
                  <a:pt x="248073" y="914400"/>
                  <a:pt x="85588" y="799259"/>
                  <a:pt x="16181" y="635163"/>
                </a:cubicBezTo>
                <a:lnTo>
                  <a:pt x="0" y="583035"/>
                </a:lnTo>
                <a:lnTo>
                  <a:pt x="785754" y="0"/>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2BEBDD7-4B62-43B1-8CEB-FDC4A24F92E7}"/>
              </a:ext>
            </a:extLst>
          </p:cNvPr>
          <p:cNvSpPr/>
          <p:nvPr userDrawn="1"/>
        </p:nvSpPr>
        <p:spPr>
          <a:xfrm rot="18394541">
            <a:off x="607289" y="-111353"/>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39F3AC-3810-4EF0-99BD-C4581D5BEB27}"/>
              </a:ext>
            </a:extLst>
          </p:cNvPr>
          <p:cNvSpPr/>
          <p:nvPr userDrawn="1"/>
        </p:nvSpPr>
        <p:spPr>
          <a:xfrm rot="18361316">
            <a:off x="10036677" y="5621900"/>
            <a:ext cx="2145712" cy="1788676"/>
          </a:xfrm>
          <a:custGeom>
            <a:avLst/>
            <a:gdLst>
              <a:gd name="connsiteX0" fmla="*/ 1992527 w 2145712"/>
              <a:gd name="connsiteY0" fmla="*/ 395458 h 1788676"/>
              <a:gd name="connsiteX1" fmla="*/ 2145712 w 2145712"/>
              <a:gd name="connsiteY1" fmla="*/ 896951 h 1788676"/>
              <a:gd name="connsiteX2" fmla="*/ 1429528 w 2145712"/>
              <a:gd name="connsiteY2" fmla="*/ 1775680 h 1788676"/>
              <a:gd name="connsiteX3" fmla="*/ 1300596 w 2145712"/>
              <a:gd name="connsiteY3" fmla="*/ 1788676 h 1788676"/>
              <a:gd name="connsiteX4" fmla="*/ 0 w 2145712"/>
              <a:gd name="connsiteY4" fmla="*/ 0 h 1788676"/>
              <a:gd name="connsiteX5" fmla="*/ 1248761 w 2145712"/>
              <a:gd name="connsiteY5" fmla="*/ 0 h 1788676"/>
              <a:gd name="connsiteX6" fmla="*/ 1992527 w 2145712"/>
              <a:gd name="connsiteY6" fmla="*/ 395458 h 178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88676">
                <a:moveTo>
                  <a:pt x="1992527" y="395458"/>
                </a:moveTo>
                <a:cubicBezTo>
                  <a:pt x="2089240" y="538612"/>
                  <a:pt x="2145712" y="711187"/>
                  <a:pt x="2145712" y="896951"/>
                </a:cubicBezTo>
                <a:cubicBezTo>
                  <a:pt x="2145711" y="1330401"/>
                  <a:pt x="1838254" y="1692042"/>
                  <a:pt x="1429528" y="1775680"/>
                </a:cubicBezTo>
                <a:lnTo>
                  <a:pt x="1300596" y="1788676"/>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B8045D10-6D6A-47E5-9406-2596791B1D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8415"/>
          <a:stretch/>
        </p:blipFill>
        <p:spPr>
          <a:xfrm rot="19303587">
            <a:off x="-323022" y="5203043"/>
            <a:ext cx="1959327" cy="2578530"/>
          </a:xfrm>
          <a:prstGeom prst="rect">
            <a:avLst/>
          </a:prstGeom>
        </p:spPr>
      </p:pic>
    </p:spTree>
    <p:extLst>
      <p:ext uri="{BB962C8B-B14F-4D97-AF65-F5344CB8AC3E}">
        <p14:creationId xmlns:p14="http://schemas.microsoft.com/office/powerpoint/2010/main" val="94913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8400F6-6D32-4119-B101-9E5CE7A133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5"/>
          <a:stretch/>
        </p:blipFill>
        <p:spPr>
          <a:xfrm>
            <a:off x="-19050" y="-14158"/>
            <a:ext cx="12273712" cy="6884857"/>
          </a:xfrm>
          <a:prstGeom prst="rect">
            <a:avLst/>
          </a:prstGeom>
        </p:spPr>
      </p:pic>
      <p:pic>
        <p:nvPicPr>
          <p:cNvPr id="15" name="Imagen 11">
            <a:extLst>
              <a:ext uri="{FF2B5EF4-FFF2-40B4-BE49-F238E27FC236}">
                <a16:creationId xmlns:a16="http://schemas.microsoft.com/office/drawing/2014/main" id="{FA0E5212-52A0-EB4F-8EC9-92643BAC55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flipH="1">
            <a:off x="9572689" y="-26856"/>
            <a:ext cx="2694673" cy="6884856"/>
          </a:xfrm>
          <a:prstGeom prst="rect">
            <a:avLst/>
          </a:prstGeom>
        </p:spPr>
      </p:pic>
      <p:sp>
        <p:nvSpPr>
          <p:cNvPr id="16" name="Rectangle 15">
            <a:extLst>
              <a:ext uri="{FF2B5EF4-FFF2-40B4-BE49-F238E27FC236}">
                <a16:creationId xmlns:a16="http://schemas.microsoft.com/office/drawing/2014/main" id="{5DAAEE93-6E70-44A9-BAB8-7C280A8DC4B5}"/>
              </a:ext>
            </a:extLst>
          </p:cNvPr>
          <p:cNvSpPr/>
          <p:nvPr userDrawn="1"/>
        </p:nvSpPr>
        <p:spPr>
          <a:xfrm>
            <a:off x="-44450" y="-12700"/>
            <a:ext cx="12299112" cy="6896098"/>
          </a:xfrm>
          <a:prstGeom prst="rect">
            <a:avLst/>
          </a:prstGeom>
          <a:gradFill>
            <a:gsLst>
              <a:gs pos="40000">
                <a:srgbClr val="005E52">
                  <a:alpha val="8000"/>
                </a:srgbClr>
              </a:gs>
              <a:gs pos="98000">
                <a:srgbClr val="005E5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198681">
            <a:off x="-3084735" y="-981155"/>
            <a:ext cx="6022332" cy="3295804"/>
          </a:xfrm>
          <a:prstGeom prst="rect">
            <a:avLst/>
          </a:prstGeom>
        </p:spPr>
      </p:pic>
      <p:sp>
        <p:nvSpPr>
          <p:cNvPr id="11" name="Freeform: Shape 10">
            <a:extLst>
              <a:ext uri="{FF2B5EF4-FFF2-40B4-BE49-F238E27FC236}">
                <a16:creationId xmlns:a16="http://schemas.microsoft.com/office/drawing/2014/main" id="{F8DD2130-6CF8-4986-96DA-4F3F059D1B6D}"/>
              </a:ext>
            </a:extLst>
          </p:cNvPr>
          <p:cNvSpPr/>
          <p:nvPr userDrawn="1"/>
        </p:nvSpPr>
        <p:spPr>
          <a:xfrm rot="18394541">
            <a:off x="-90880" y="-88101"/>
            <a:ext cx="1632970" cy="914400"/>
          </a:xfrm>
          <a:custGeom>
            <a:avLst/>
            <a:gdLst>
              <a:gd name="connsiteX0" fmla="*/ 954479 w 1632970"/>
              <a:gd name="connsiteY0" fmla="*/ 0 h 914400"/>
              <a:gd name="connsiteX1" fmla="*/ 1632970 w 1632970"/>
              <a:gd name="connsiteY1" fmla="*/ 914400 h 914400"/>
              <a:gd name="connsiteX2" fmla="*/ 457200 w 1632970"/>
              <a:gd name="connsiteY2" fmla="*/ 914400 h 914400"/>
              <a:gd name="connsiteX3" fmla="*/ 0 w 1632970"/>
              <a:gd name="connsiteY3" fmla="*/ 457200 h 914400"/>
              <a:gd name="connsiteX4" fmla="*/ 457200 w 163297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970" h="914400">
                <a:moveTo>
                  <a:pt x="954479" y="0"/>
                </a:moveTo>
                <a:lnTo>
                  <a:pt x="1632970" y="914400"/>
                </a:lnTo>
                <a:lnTo>
                  <a:pt x="457200" y="914400"/>
                </a:lnTo>
                <a:cubicBezTo>
                  <a:pt x="204695" y="914400"/>
                  <a:pt x="0" y="709705"/>
                  <a:pt x="0" y="457200"/>
                </a:cubicBezTo>
                <a:cubicBezTo>
                  <a:pt x="0" y="204695"/>
                  <a:pt x="204695" y="0"/>
                  <a:pt x="457200" y="0"/>
                </a:cubicBez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3E729C6-5253-4A5D-B55B-424A357D2521}"/>
              </a:ext>
            </a:extLst>
          </p:cNvPr>
          <p:cNvSpPr/>
          <p:nvPr userDrawn="1"/>
        </p:nvSpPr>
        <p:spPr>
          <a:xfrm rot="18394541">
            <a:off x="959186" y="-111355"/>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A91483D-FEC3-42D7-A4FF-12627A4DBE18}"/>
              </a:ext>
            </a:extLst>
          </p:cNvPr>
          <p:cNvSpPr/>
          <p:nvPr userDrawn="1"/>
        </p:nvSpPr>
        <p:spPr>
          <a:xfrm rot="18361316">
            <a:off x="9742138" y="5639854"/>
            <a:ext cx="2145712" cy="1791192"/>
          </a:xfrm>
          <a:custGeom>
            <a:avLst/>
            <a:gdLst>
              <a:gd name="connsiteX0" fmla="*/ 1992527 w 2145712"/>
              <a:gd name="connsiteY0" fmla="*/ 395458 h 1791192"/>
              <a:gd name="connsiteX1" fmla="*/ 2145712 w 2145712"/>
              <a:gd name="connsiteY1" fmla="*/ 896951 h 1791192"/>
              <a:gd name="connsiteX2" fmla="*/ 1340469 w 2145712"/>
              <a:gd name="connsiteY2" fmla="*/ 1789272 h 1791192"/>
              <a:gd name="connsiteX3" fmla="*/ 1302425 w 2145712"/>
              <a:gd name="connsiteY3" fmla="*/ 1791192 h 1791192"/>
              <a:gd name="connsiteX4" fmla="*/ 0 w 2145712"/>
              <a:gd name="connsiteY4" fmla="*/ 0 h 1791192"/>
              <a:gd name="connsiteX5" fmla="*/ 1248761 w 2145712"/>
              <a:gd name="connsiteY5" fmla="*/ 0 h 1791192"/>
              <a:gd name="connsiteX6" fmla="*/ 1992527 w 2145712"/>
              <a:gd name="connsiteY6" fmla="*/ 395458 h 17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91192">
                <a:moveTo>
                  <a:pt x="1992527" y="395458"/>
                </a:moveTo>
                <a:cubicBezTo>
                  <a:pt x="2089240" y="538612"/>
                  <a:pt x="2145712" y="711186"/>
                  <a:pt x="2145712" y="896951"/>
                </a:cubicBezTo>
                <a:cubicBezTo>
                  <a:pt x="2145712" y="1361362"/>
                  <a:pt x="1792762" y="1743339"/>
                  <a:pt x="1340469" y="1789272"/>
                </a:cubicBezTo>
                <a:lnTo>
                  <a:pt x="1302425" y="1791192"/>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3031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4FF0-82FD-184A-9D74-A692867987DA}"/>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Content Placeholder 2">
            <a:extLst>
              <a:ext uri="{FF2B5EF4-FFF2-40B4-BE49-F238E27FC236}">
                <a16:creationId xmlns:a16="http://schemas.microsoft.com/office/drawing/2014/main" id="{617ED8F5-6E3F-8247-AC5E-CF8B904CFD4E}"/>
              </a:ext>
            </a:extLst>
          </p:cNvPr>
          <p:cNvSpPr>
            <a:spLocks noGrp="1"/>
          </p:cNvSpPr>
          <p:nvPr>
            <p:ph idx="1"/>
          </p:nvPr>
        </p:nvSpPr>
        <p:spPr>
          <a:xfrm>
            <a:off x="5183188" y="987425"/>
            <a:ext cx="6172200" cy="4873625"/>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Text Placeholder 3">
            <a:extLst>
              <a:ext uri="{FF2B5EF4-FFF2-40B4-BE49-F238E27FC236}">
                <a16:creationId xmlns:a16="http://schemas.microsoft.com/office/drawing/2014/main" id="{BFD5E6C0-31F2-FF4C-8E94-F8E6FE7B5D0D}"/>
              </a:ext>
            </a:extLst>
          </p:cNvPr>
          <p:cNvSpPr>
            <a:spLocks noGrp="1"/>
          </p:cNvSpPr>
          <p:nvPr>
            <p:ph type="body" sz="half" idx="2"/>
          </p:nvPr>
        </p:nvSpPr>
        <p:spPr>
          <a:xfrm>
            <a:off x="839788" y="2335426"/>
            <a:ext cx="3932237" cy="35335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Freeform: Shape 24">
            <a:extLst>
              <a:ext uri="{FF2B5EF4-FFF2-40B4-BE49-F238E27FC236}">
                <a16:creationId xmlns:a16="http://schemas.microsoft.com/office/drawing/2014/main" id="{3AA2D734-8C45-459C-BE68-682DB8257466}"/>
              </a:ext>
            </a:extLst>
          </p:cNvPr>
          <p:cNvSpPr/>
          <p:nvPr userDrawn="1"/>
        </p:nvSpPr>
        <p:spPr>
          <a:xfrm rot="18457691">
            <a:off x="10207085" y="-550246"/>
            <a:ext cx="1878624" cy="1860439"/>
          </a:xfrm>
          <a:custGeom>
            <a:avLst/>
            <a:gdLst>
              <a:gd name="connsiteX0" fmla="*/ 701989 w 1878624"/>
              <a:gd name="connsiteY0" fmla="*/ 0 h 1860439"/>
              <a:gd name="connsiteX1" fmla="*/ 1878624 w 1878624"/>
              <a:gd name="connsiteY1" fmla="*/ 1526339 h 1860439"/>
              <a:gd name="connsiteX2" fmla="*/ 1445228 w 1878624"/>
              <a:gd name="connsiteY2" fmla="*/ 1860439 h 1860439"/>
              <a:gd name="connsiteX3" fmla="*/ 946777 w 1878624"/>
              <a:gd name="connsiteY3" fmla="*/ 1860438 h 1860439"/>
              <a:gd name="connsiteX4" fmla="*/ 0 w 1878624"/>
              <a:gd name="connsiteY4" fmla="*/ 913661 h 1860439"/>
              <a:gd name="connsiteX5" fmla="*/ 0 w 1878624"/>
              <a:gd name="connsiteY5" fmla="*/ 913662 h 1860439"/>
              <a:gd name="connsiteX6" fmla="*/ 665235 w 1878624"/>
              <a:gd name="connsiteY6" fmla="*/ 9450 h 18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624" h="1860439">
                <a:moveTo>
                  <a:pt x="701989" y="0"/>
                </a:moveTo>
                <a:lnTo>
                  <a:pt x="1878624" y="1526339"/>
                </a:lnTo>
                <a:lnTo>
                  <a:pt x="1445228" y="1860439"/>
                </a:lnTo>
                <a:lnTo>
                  <a:pt x="946777" y="1860438"/>
                </a:lnTo>
                <a:cubicBezTo>
                  <a:pt x="423887" y="1860438"/>
                  <a:pt x="0" y="1436551"/>
                  <a:pt x="0" y="913661"/>
                </a:cubicBezTo>
                <a:lnTo>
                  <a:pt x="0" y="913662"/>
                </a:lnTo>
                <a:cubicBezTo>
                  <a:pt x="0" y="488814"/>
                  <a:pt x="279832" y="129323"/>
                  <a:pt x="665235" y="9450"/>
                </a:cubicBezTo>
                <a:close/>
              </a:path>
            </a:pathLst>
          </a:custGeom>
          <a:gradFill flip="none" rotWithShape="1">
            <a:gsLst>
              <a:gs pos="38000">
                <a:srgbClr val="023E36">
                  <a:lumMod val="100000"/>
                </a:srgbClr>
              </a:gs>
              <a:gs pos="95000">
                <a:srgbClr val="035C5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10BC6D-C81A-4CC3-A7C1-3549DA3E4821}"/>
              </a:ext>
            </a:extLst>
          </p:cNvPr>
          <p:cNvSpPr/>
          <p:nvPr userDrawn="1"/>
        </p:nvSpPr>
        <p:spPr>
          <a:xfrm rot="18457691">
            <a:off x="11340229" y="669231"/>
            <a:ext cx="1272800" cy="437311"/>
          </a:xfrm>
          <a:custGeom>
            <a:avLst/>
            <a:gdLst>
              <a:gd name="connsiteX0" fmla="*/ 0 w 1272800"/>
              <a:gd name="connsiteY0" fmla="*/ 218655 h 437311"/>
              <a:gd name="connsiteX1" fmla="*/ 0 w 1272800"/>
              <a:gd name="connsiteY1" fmla="*/ 218656 h 437311"/>
              <a:gd name="connsiteX2" fmla="*/ 0 w 1272800"/>
              <a:gd name="connsiteY2" fmla="*/ 218656 h 437311"/>
              <a:gd name="connsiteX3" fmla="*/ 1272800 w 1272800"/>
              <a:gd name="connsiteY3" fmla="*/ 0 h 437311"/>
              <a:gd name="connsiteX4" fmla="*/ 705517 w 1272800"/>
              <a:gd name="connsiteY4" fmla="*/ 437311 h 437311"/>
              <a:gd name="connsiteX5" fmla="*/ 218656 w 1272800"/>
              <a:gd name="connsiteY5" fmla="*/ 437311 h 437311"/>
              <a:gd name="connsiteX6" fmla="*/ 17183 w 1272800"/>
              <a:gd name="connsiteY6" fmla="*/ 303766 h 437311"/>
              <a:gd name="connsiteX7" fmla="*/ 0 w 1272800"/>
              <a:gd name="connsiteY7" fmla="*/ 218656 h 437311"/>
              <a:gd name="connsiteX8" fmla="*/ 4442 w 1272800"/>
              <a:gd name="connsiteY8" fmla="*/ 174590 h 437311"/>
              <a:gd name="connsiteX9" fmla="*/ 218656 w 1272800"/>
              <a:gd name="connsiteY9" fmla="*/ 0 h 43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2800" h="437311">
                <a:moveTo>
                  <a:pt x="0" y="218655"/>
                </a:moveTo>
                <a:lnTo>
                  <a:pt x="0" y="218656"/>
                </a:lnTo>
                <a:lnTo>
                  <a:pt x="0" y="218656"/>
                </a:lnTo>
                <a:close/>
                <a:moveTo>
                  <a:pt x="1272800" y="0"/>
                </a:moveTo>
                <a:lnTo>
                  <a:pt x="705517" y="437311"/>
                </a:lnTo>
                <a:lnTo>
                  <a:pt x="218656" y="437311"/>
                </a:lnTo>
                <a:cubicBezTo>
                  <a:pt x="128086" y="437311"/>
                  <a:pt x="50377" y="382245"/>
                  <a:pt x="17183" y="303766"/>
                </a:cubicBezTo>
                <a:lnTo>
                  <a:pt x="0" y="218656"/>
                </a:lnTo>
                <a:lnTo>
                  <a:pt x="4442" y="174590"/>
                </a:lnTo>
                <a:cubicBezTo>
                  <a:pt x="24831" y="74952"/>
                  <a:pt x="112991" y="0"/>
                  <a:pt x="218656" y="0"/>
                </a:cubicBezTo>
                <a:close/>
              </a:path>
            </a:pathLst>
          </a:custGeom>
          <a:gradFill>
            <a:gsLst>
              <a:gs pos="38000">
                <a:srgbClr val="243168">
                  <a:lumMod val="94000"/>
                </a:srgbClr>
              </a:gs>
              <a:gs pos="95000">
                <a:srgbClr val="3351A1">
                  <a:alpha val="61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A6FB5-BA8C-4611-802E-96EEB8EB3E5B}"/>
              </a:ext>
            </a:extLst>
          </p:cNvPr>
          <p:cNvSpPr/>
          <p:nvPr userDrawn="1"/>
        </p:nvSpPr>
        <p:spPr>
          <a:xfrm rot="18457691">
            <a:off x="-47392" y="5729006"/>
            <a:ext cx="1585976" cy="1466274"/>
          </a:xfrm>
          <a:custGeom>
            <a:avLst/>
            <a:gdLst>
              <a:gd name="connsiteX0" fmla="*/ 1407198 w 1585976"/>
              <a:gd name="connsiteY0" fmla="*/ 253353 h 1466274"/>
              <a:gd name="connsiteX1" fmla="*/ 1460767 w 1585976"/>
              <a:gd name="connsiteY1" fmla="*/ 323233 h 1466274"/>
              <a:gd name="connsiteX2" fmla="*/ 1585976 w 1585976"/>
              <a:gd name="connsiteY2" fmla="*/ 733137 h 1466274"/>
              <a:gd name="connsiteX3" fmla="*/ 852839 w 1585976"/>
              <a:gd name="connsiteY3" fmla="*/ 1466274 h 1466274"/>
              <a:gd name="connsiteX4" fmla="*/ 829996 w 1585976"/>
              <a:gd name="connsiteY4" fmla="*/ 1466274 h 1466274"/>
              <a:gd name="connsiteX5" fmla="*/ 0 w 1585976"/>
              <a:gd name="connsiteY5" fmla="*/ 389598 h 1466274"/>
              <a:gd name="connsiteX6" fmla="*/ 505389 w 1585976"/>
              <a:gd name="connsiteY6" fmla="*/ 0 h 1466274"/>
              <a:gd name="connsiteX7" fmla="*/ 852839 w 1585976"/>
              <a:gd name="connsiteY7" fmla="*/ 0 h 1466274"/>
              <a:gd name="connsiteX8" fmla="*/ 1407198 w 1585976"/>
              <a:gd name="connsiteY8" fmla="*/ 253353 h 146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76" h="1466274">
                <a:moveTo>
                  <a:pt x="1407198" y="253353"/>
                </a:moveTo>
                <a:cubicBezTo>
                  <a:pt x="1426402" y="275523"/>
                  <a:pt x="1444298" y="298856"/>
                  <a:pt x="1460767" y="323233"/>
                </a:cubicBezTo>
                <a:cubicBezTo>
                  <a:pt x="1539818" y="440243"/>
                  <a:pt x="1585976" y="581300"/>
                  <a:pt x="1585976" y="733137"/>
                </a:cubicBezTo>
                <a:cubicBezTo>
                  <a:pt x="1585976" y="1138037"/>
                  <a:pt x="1257739" y="1466274"/>
                  <a:pt x="852839" y="1466274"/>
                </a:cubicBezTo>
                <a:lnTo>
                  <a:pt x="829996" y="1466274"/>
                </a:lnTo>
                <a:lnTo>
                  <a:pt x="0" y="389598"/>
                </a:lnTo>
                <a:lnTo>
                  <a:pt x="505389" y="0"/>
                </a:lnTo>
                <a:lnTo>
                  <a:pt x="852839" y="0"/>
                </a:lnTo>
                <a:cubicBezTo>
                  <a:pt x="1074268" y="0"/>
                  <a:pt x="1272771" y="98166"/>
                  <a:pt x="1407198" y="253353"/>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C8E2CB8-E565-4438-8CC3-096AD5B2248A}"/>
              </a:ext>
            </a:extLst>
          </p:cNvPr>
          <p:cNvSpPr/>
          <p:nvPr userDrawn="1"/>
        </p:nvSpPr>
        <p:spPr>
          <a:xfrm rot="18457691">
            <a:off x="-640767" y="5583419"/>
            <a:ext cx="1912110" cy="650986"/>
          </a:xfrm>
          <a:custGeom>
            <a:avLst/>
            <a:gdLst>
              <a:gd name="connsiteX0" fmla="*/ 1856521 w 1912110"/>
              <a:gd name="connsiteY0" fmla="*/ 143507 h 650986"/>
              <a:gd name="connsiteX1" fmla="*/ 1912110 w 1912110"/>
              <a:gd name="connsiteY1" fmla="*/ 325493 h 650986"/>
              <a:gd name="connsiteX2" fmla="*/ 1912109 w 1912110"/>
              <a:gd name="connsiteY2" fmla="*/ 325493 h 650986"/>
              <a:gd name="connsiteX3" fmla="*/ 1586616 w 1912110"/>
              <a:gd name="connsiteY3" fmla="*/ 650986 h 650986"/>
              <a:gd name="connsiteX4" fmla="*/ 0 w 1912110"/>
              <a:gd name="connsiteY4" fmla="*/ 650986 h 650986"/>
              <a:gd name="connsiteX5" fmla="*/ 844462 w 1912110"/>
              <a:gd name="connsiteY5" fmla="*/ 0 h 650986"/>
              <a:gd name="connsiteX6" fmla="*/ 1586617 w 1912110"/>
              <a:gd name="connsiteY6" fmla="*/ 0 h 650986"/>
              <a:gd name="connsiteX7" fmla="*/ 1856521 w 1912110"/>
              <a:gd name="connsiteY7" fmla="*/ 143507 h 65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10" h="650986">
                <a:moveTo>
                  <a:pt x="1856521" y="143507"/>
                </a:moveTo>
                <a:cubicBezTo>
                  <a:pt x="1891617" y="195456"/>
                  <a:pt x="1912110" y="258081"/>
                  <a:pt x="1912110" y="325493"/>
                </a:cubicBezTo>
                <a:lnTo>
                  <a:pt x="1912109" y="325493"/>
                </a:lnTo>
                <a:cubicBezTo>
                  <a:pt x="1912109" y="505258"/>
                  <a:pt x="1766381" y="650986"/>
                  <a:pt x="1586616" y="650986"/>
                </a:cubicBezTo>
                <a:lnTo>
                  <a:pt x="0" y="650986"/>
                </a:lnTo>
                <a:lnTo>
                  <a:pt x="844462" y="0"/>
                </a:lnTo>
                <a:lnTo>
                  <a:pt x="1586617" y="0"/>
                </a:lnTo>
                <a:cubicBezTo>
                  <a:pt x="1698970" y="0"/>
                  <a:pt x="1798027" y="56925"/>
                  <a:pt x="1856521" y="143507"/>
                </a:cubicBezTo>
                <a:close/>
              </a:path>
            </a:pathLst>
          </a:custGeom>
          <a:gradFill>
            <a:gsLst>
              <a:gs pos="38000">
                <a:srgbClr val="023E36">
                  <a:lumMod val="100000"/>
                </a:srgbClr>
              </a:gs>
              <a:gs pos="95000">
                <a:srgbClr val="035C50">
                  <a:alpha val="32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Rounded Corners 13">
            <a:extLst>
              <a:ext uri="{FF2B5EF4-FFF2-40B4-BE49-F238E27FC236}">
                <a16:creationId xmlns:a16="http://schemas.microsoft.com/office/drawing/2014/main" id="{693ECB07-8219-43E1-91A3-DCCB0D0222F4}"/>
              </a:ext>
            </a:extLst>
          </p:cNvPr>
          <p:cNvSpPr/>
          <p:nvPr userDrawn="1"/>
        </p:nvSpPr>
        <p:spPr>
          <a:xfrm rot="18457691">
            <a:off x="10697790" y="980643"/>
            <a:ext cx="1492831" cy="329994"/>
          </a:xfrm>
          <a:prstGeom prst="roundRect">
            <a:avLst>
              <a:gd name="adj" fmla="val 50000"/>
            </a:avLst>
          </a:prstGeom>
          <a:solidFill>
            <a:srgbClr val="8C346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3C83B54-1586-4D82-B0AD-96050171D2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360630">
            <a:off x="-4393400" y="7369177"/>
            <a:ext cx="6848475" cy="2790825"/>
          </a:xfrm>
          <a:prstGeom prst="rect">
            <a:avLst/>
          </a:prstGeom>
        </p:spPr>
      </p:pic>
    </p:spTree>
    <p:extLst>
      <p:ext uri="{BB962C8B-B14F-4D97-AF65-F5344CB8AC3E}">
        <p14:creationId xmlns:p14="http://schemas.microsoft.com/office/powerpoint/2010/main" val="14355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E8568-CD1A-F449-A9A1-EF3C276D4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MX" dirty="0"/>
          </a:p>
        </p:txBody>
      </p:sp>
      <p:sp>
        <p:nvSpPr>
          <p:cNvPr id="3" name="Text Placeholder 2">
            <a:extLst>
              <a:ext uri="{FF2B5EF4-FFF2-40B4-BE49-F238E27FC236}">
                <a16:creationId xmlns:a16="http://schemas.microsoft.com/office/drawing/2014/main" id="{F9E427DC-F353-C64D-B7B4-7875E1E5BA2C}"/>
              </a:ext>
            </a:extLst>
          </p:cNvPr>
          <p:cNvSpPr>
            <a:spLocks noGrp="1"/>
          </p:cNvSpPr>
          <p:nvPr>
            <p:ph type="body" idx="1"/>
          </p:nvPr>
        </p:nvSpPr>
        <p:spPr>
          <a:xfrm>
            <a:off x="838200" y="1825625"/>
            <a:ext cx="10515600" cy="38993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grpSp>
        <p:nvGrpSpPr>
          <p:cNvPr id="18" name="Group 17"/>
          <p:cNvGrpSpPr/>
          <p:nvPr userDrawn="1"/>
        </p:nvGrpSpPr>
        <p:grpSpPr>
          <a:xfrm>
            <a:off x="216284" y="-744199"/>
            <a:ext cx="12456304" cy="500943"/>
            <a:chOff x="272026" y="-789645"/>
            <a:chExt cx="12456304" cy="500943"/>
          </a:xfrm>
        </p:grpSpPr>
        <p:grpSp>
          <p:nvGrpSpPr>
            <p:cNvPr id="15" name="Group 14"/>
            <p:cNvGrpSpPr/>
            <p:nvPr userDrawn="1"/>
          </p:nvGrpSpPr>
          <p:grpSpPr>
            <a:xfrm>
              <a:off x="2431029" y="-789645"/>
              <a:ext cx="10297301" cy="500943"/>
              <a:chOff x="990600" y="-952979"/>
              <a:chExt cx="10297301" cy="500943"/>
            </a:xfrm>
          </p:grpSpPr>
          <p:pic>
            <p:nvPicPr>
              <p:cNvPr id="4" name="Graphic 14">
                <a:extLst>
                  <a:ext uri="{FF2B5EF4-FFF2-40B4-BE49-F238E27FC236}">
                    <a16:creationId xmlns:a16="http://schemas.microsoft.com/office/drawing/2014/main" id="{DCD960C7-E9C7-4F2A-AA5F-634ECC6F5209}"/>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0600" y="-952979"/>
                <a:ext cx="3574914" cy="500943"/>
              </a:xfrm>
              <a:prstGeom prst="rect">
                <a:avLst/>
              </a:prstGeom>
            </p:spPr>
          </p:pic>
          <p:pic>
            <p:nvPicPr>
              <p:cNvPr id="5" name="Graphic 15">
                <a:extLst>
                  <a:ext uri="{FF2B5EF4-FFF2-40B4-BE49-F238E27FC236}">
                    <a16:creationId xmlns:a16="http://schemas.microsoft.com/office/drawing/2014/main" id="{C34EB81F-732D-4C4E-8FA5-07539FFCAC2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497076" y="-952979"/>
                <a:ext cx="2790825" cy="495300"/>
              </a:xfrm>
              <a:prstGeom prst="rect">
                <a:avLst/>
              </a:prstGeom>
            </p:spPr>
          </p:pic>
          <p:cxnSp>
            <p:nvCxnSpPr>
              <p:cNvPr id="11" name="Straight Connector 10"/>
              <p:cNvCxnSpPr/>
              <p:nvPr userDrawn="1"/>
            </p:nvCxnSpPr>
            <p:spPr>
              <a:xfrm>
                <a:off x="4833256" y="-872458"/>
                <a:ext cx="0" cy="33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02385" y="-872459"/>
                <a:ext cx="0" cy="3342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userDrawn="1"/>
          </p:nvSpPr>
          <p:spPr>
            <a:xfrm>
              <a:off x="272026" y="-744199"/>
              <a:ext cx="1860959" cy="369332"/>
            </a:xfrm>
            <a:prstGeom prst="rect">
              <a:avLst/>
            </a:prstGeom>
            <a:noFill/>
          </p:spPr>
          <p:txBody>
            <a:bodyPr wrap="none" rtlCol="0">
              <a:spAutoFit/>
            </a:bodyPr>
            <a:lstStyle/>
            <a:p>
              <a:r>
                <a:rPr lang="en-US" dirty="0">
                  <a:solidFill>
                    <a:srgbClr val="666666"/>
                  </a:solidFill>
                  <a:latin typeface="+mj-lt"/>
                </a:rPr>
                <a:t>PALETA DE COLOR</a:t>
              </a:r>
            </a:p>
          </p:txBody>
        </p:sp>
        <p:cxnSp>
          <p:nvCxnSpPr>
            <p:cNvPr id="17" name="Straight Connector 16"/>
            <p:cNvCxnSpPr/>
            <p:nvPr userDrawn="1"/>
          </p:nvCxnSpPr>
          <p:spPr>
            <a:xfrm>
              <a:off x="2250306" y="-709126"/>
              <a:ext cx="0" cy="33425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Graphic 6">
            <a:extLst>
              <a:ext uri="{FF2B5EF4-FFF2-40B4-BE49-F238E27FC236}">
                <a16:creationId xmlns:a16="http://schemas.microsoft.com/office/drawing/2014/main" id="{2B40009F-7E37-434D-8736-213AA7F62491}"/>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600488" y="-750562"/>
            <a:ext cx="2716976" cy="500942"/>
          </a:xfrm>
          <a:prstGeom prst="rect">
            <a:avLst/>
          </a:prstGeom>
        </p:spPr>
      </p:pic>
    </p:spTree>
    <p:extLst>
      <p:ext uri="{BB962C8B-B14F-4D97-AF65-F5344CB8AC3E}">
        <p14:creationId xmlns:p14="http://schemas.microsoft.com/office/powerpoint/2010/main" val="2667473909"/>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60" r:id="rId3"/>
    <p:sldLayoutId id="2147483669" r:id="rId4"/>
    <p:sldLayoutId id="2147483652" r:id="rId5"/>
    <p:sldLayoutId id="2147483653" r:id="rId6"/>
    <p:sldLayoutId id="2147483654" r:id="rId7"/>
    <p:sldLayoutId id="2147483671" r:id="rId8"/>
    <p:sldLayoutId id="2147483656" r:id="rId9"/>
    <p:sldLayoutId id="2147483657" r:id="rId10"/>
    <p:sldLayoutId id="2147483658" r:id="rId11"/>
    <p:sldLayoutId id="2147483661" r:id="rId12"/>
    <p:sldLayoutId id="2147483662" r:id="rId13"/>
    <p:sldLayoutId id="2147483664" r:id="rId14"/>
    <p:sldLayoutId id="2147483665" r:id="rId15"/>
    <p:sldLayoutId id="2147483666" r:id="rId16"/>
    <p:sldLayoutId id="2147483663" r:id="rId17"/>
    <p:sldLayoutId id="214748365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rgbClr val="202A5A"/>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202A5A"/>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202A5A"/>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202A5A"/>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neptune.ai/blog/how-to-solve-reproducibility-in-ml" TargetMode="External"/><Relationship Id="rId2" Type="http://schemas.openxmlformats.org/officeDocument/2006/relationships/hyperlink" Target="https://trainindata.medium.com/how-to-build-and-deploy-a-reproducible-machine-learning-pipeline-20119c0ab94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7BA7-FEE9-5D40-8054-8A0BE10E1A87}"/>
              </a:ext>
            </a:extLst>
          </p:cNvPr>
          <p:cNvSpPr>
            <a:spLocks noGrp="1"/>
          </p:cNvSpPr>
          <p:nvPr>
            <p:ph type="ctrTitle"/>
          </p:nvPr>
        </p:nvSpPr>
        <p:spPr/>
        <p:txBody>
          <a:bodyPr/>
          <a:lstStyle/>
          <a:p>
            <a:pPr>
              <a:lnSpc>
                <a:spcPct val="70000"/>
              </a:lnSpc>
            </a:pPr>
            <a:r>
              <a:rPr lang="en-US" sz="4800" dirty="0"/>
              <a:t>2.3 Reproducibility in </a:t>
            </a:r>
            <a:r>
              <a:rPr lang="en-US" sz="4800" dirty="0" err="1"/>
              <a:t>MLOps</a:t>
            </a:r>
            <a:endParaRPr lang="en-MX" sz="4800" dirty="0"/>
          </a:p>
        </p:txBody>
      </p:sp>
      <p:sp>
        <p:nvSpPr>
          <p:cNvPr id="5" name="Subtitle 4"/>
          <p:cNvSpPr>
            <a:spLocks noGrp="1"/>
          </p:cNvSpPr>
          <p:nvPr>
            <p:ph type="subTitle" idx="1"/>
          </p:nvPr>
        </p:nvSpPr>
        <p:spPr>
          <a:xfrm>
            <a:off x="5818176" y="4609367"/>
            <a:ext cx="6064151" cy="576687"/>
          </a:xfrm>
        </p:spPr>
        <p:txBody>
          <a:bodyPr/>
          <a:lstStyle/>
          <a:p>
            <a:r>
              <a:rPr lang="en-US" dirty="0"/>
              <a:t>MNA</a:t>
            </a:r>
          </a:p>
        </p:txBody>
      </p:sp>
      <p:sp>
        <p:nvSpPr>
          <p:cNvPr id="4" name="TextBox 3"/>
          <p:cNvSpPr txBox="1"/>
          <p:nvPr/>
        </p:nvSpPr>
        <p:spPr>
          <a:xfrm>
            <a:off x="5818177" y="4201468"/>
            <a:ext cx="5742491" cy="492443"/>
          </a:xfrm>
          <a:prstGeom prst="rect">
            <a:avLst/>
          </a:prstGeom>
          <a:noFill/>
        </p:spPr>
        <p:txBody>
          <a:bodyPr wrap="square" rtlCol="0">
            <a:spAutoFit/>
          </a:bodyPr>
          <a:lstStyle/>
          <a:p>
            <a:r>
              <a:rPr lang="en-US" sz="2600" spc="0" dirty="0">
                <a:solidFill>
                  <a:schemeClr val="bg1"/>
                </a:solidFill>
              </a:rPr>
              <a:t>POSGRAD</a:t>
            </a:r>
            <a:endParaRPr lang="en-US" sz="2600" b="0" spc="0" dirty="0">
              <a:solidFill>
                <a:schemeClr val="bg1"/>
              </a:solidFill>
            </a:endParaRPr>
          </a:p>
        </p:txBody>
      </p:sp>
      <p:sp>
        <p:nvSpPr>
          <p:cNvPr id="8" name="Title 1">
            <a:extLst>
              <a:ext uri="{FF2B5EF4-FFF2-40B4-BE49-F238E27FC236}">
                <a16:creationId xmlns:a16="http://schemas.microsoft.com/office/drawing/2014/main" id="{55F97BA7-FEE9-5D40-8054-8A0BE10E1A87}"/>
              </a:ext>
            </a:extLst>
          </p:cNvPr>
          <p:cNvSpPr txBox="1">
            <a:spLocks/>
          </p:cNvSpPr>
          <p:nvPr/>
        </p:nvSpPr>
        <p:spPr>
          <a:xfrm>
            <a:off x="10219519" y="4003595"/>
            <a:ext cx="673976" cy="3937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bg1"/>
                </a:solidFill>
                <a:latin typeface="Calibri" panose="020F0502020204030204" pitchFamily="34" charset="0"/>
                <a:ea typeface="+mj-ea"/>
                <a:cs typeface="Calibri" panose="020F0502020204030204" pitchFamily="34" charset="0"/>
              </a:defRPr>
            </a:lvl1pPr>
          </a:lstStyle>
          <a:p>
            <a:pPr>
              <a:lnSpc>
                <a:spcPct val="70000"/>
              </a:lnSpc>
            </a:pPr>
            <a:endParaRPr lang="en-MX" dirty="0"/>
          </a:p>
        </p:txBody>
      </p:sp>
    </p:spTree>
    <p:extLst>
      <p:ext uri="{BB962C8B-B14F-4D97-AF65-F5344CB8AC3E}">
        <p14:creationId xmlns:p14="http://schemas.microsoft.com/office/powerpoint/2010/main" val="74583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B75EC-3443-A642-E4A2-E07C6245D35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D326DE7E-0EBC-EC7B-3141-ACBB653397AA}"/>
              </a:ext>
            </a:extLst>
          </p:cNvPr>
          <p:cNvSpPr>
            <a:spLocks noGrp="1"/>
          </p:cNvSpPr>
          <p:nvPr>
            <p:ph type="title"/>
          </p:nvPr>
        </p:nvSpPr>
        <p:spPr>
          <a:xfrm>
            <a:off x="1259996" y="492579"/>
            <a:ext cx="7477603" cy="828221"/>
          </a:xfrm>
        </p:spPr>
        <p:txBody>
          <a:bodyPr>
            <a:normAutofit fontScale="90000"/>
          </a:bodyPr>
          <a:lstStyle/>
          <a:p>
            <a:r>
              <a:rPr lang="es-MX" dirty="0" err="1"/>
              <a:t>Reproducibility</a:t>
            </a:r>
            <a:r>
              <a:rPr lang="es-MX" dirty="0"/>
              <a:t> in </a:t>
            </a:r>
            <a:r>
              <a:rPr lang="es-MX" dirty="0" err="1"/>
              <a:t>Model</a:t>
            </a:r>
            <a:r>
              <a:rPr lang="es-MX" dirty="0"/>
              <a:t> </a:t>
            </a:r>
            <a:r>
              <a:rPr lang="es-MX" dirty="0" err="1"/>
              <a:t>Building</a:t>
            </a:r>
            <a:endParaRPr lang="en-MX" dirty="0">
              <a:solidFill>
                <a:srgbClr val="20295A"/>
              </a:solidFill>
            </a:endParaRPr>
          </a:p>
        </p:txBody>
      </p:sp>
      <p:sp>
        <p:nvSpPr>
          <p:cNvPr id="3" name="Google Shape;1761;p175">
            <a:extLst>
              <a:ext uri="{FF2B5EF4-FFF2-40B4-BE49-F238E27FC236}">
                <a16:creationId xmlns:a16="http://schemas.microsoft.com/office/drawing/2014/main" id="{FA3B1FFF-AA1D-0FE1-D091-CE73509F0B0E}"/>
              </a:ext>
            </a:extLst>
          </p:cNvPr>
          <p:cNvSpPr txBox="1"/>
          <p:nvPr/>
        </p:nvSpPr>
        <p:spPr>
          <a:xfrm>
            <a:off x="1259995" y="1724158"/>
            <a:ext cx="9857947"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ML algorithms introduce notable reproducibility challenges due to their reliance on randomness during training. This issue is prevalent in practices like feature creation and various model types, including tree ensembles, which use random selections of data and features; cross-validation, which partitions data randomly; and neural networks, with randomly initialized weights. </a:t>
            </a:r>
          </a:p>
        </p:txBody>
      </p:sp>
    </p:spTree>
    <p:extLst>
      <p:ext uri="{BB962C8B-B14F-4D97-AF65-F5344CB8AC3E}">
        <p14:creationId xmlns:p14="http://schemas.microsoft.com/office/powerpoint/2010/main" val="371756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0213C-F6D9-F7D6-5C49-73A1FDEE73CE}"/>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7AD55D7-59BB-74F0-52DB-E6EFCFFB75ED}"/>
              </a:ext>
            </a:extLst>
          </p:cNvPr>
          <p:cNvSpPr>
            <a:spLocks noGrp="1"/>
          </p:cNvSpPr>
          <p:nvPr>
            <p:ph idx="1"/>
          </p:nvPr>
        </p:nvSpPr>
        <p:spPr>
          <a:xfrm>
            <a:off x="824569" y="1794330"/>
            <a:ext cx="5881031" cy="1790699"/>
          </a:xfrm>
        </p:spPr>
        <p:txBody>
          <a:bodyPr>
            <a:noAutofit/>
          </a:bodyPr>
          <a:lstStyle/>
          <a:p>
            <a:pPr marL="0" lvl="0" indent="0" algn="just" rtl="0">
              <a:lnSpc>
                <a:spcPct val="150000"/>
              </a:lnSpc>
              <a:spcBef>
                <a:spcPts val="0"/>
              </a:spcBef>
              <a:spcAft>
                <a:spcPts val="0"/>
              </a:spcAft>
              <a:buNone/>
            </a:pPr>
            <a:endParaRPr lang="en-US" sz="2000" dirty="0">
              <a:latin typeface="Nunito Sans"/>
              <a:ea typeface="Nunito Sans"/>
              <a:cs typeface="Nunito Sans"/>
              <a:sym typeface="Nunito Sans"/>
            </a:endParaRP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This inherent randomness leads to minor discrepancies between models trained on identical data, failing to fulfill reproducibility standards.</a:t>
            </a:r>
          </a:p>
        </p:txBody>
      </p:sp>
      <p:pic>
        <p:nvPicPr>
          <p:cNvPr id="3" name="Google Shape;1776;p177">
            <a:extLst>
              <a:ext uri="{FF2B5EF4-FFF2-40B4-BE49-F238E27FC236}">
                <a16:creationId xmlns:a16="http://schemas.microsoft.com/office/drawing/2014/main" id="{2561A431-4B38-3298-4C42-3CAA25A4DEFD}"/>
              </a:ext>
            </a:extLst>
          </p:cNvPr>
          <p:cNvPicPr preferRelativeResize="0"/>
          <p:nvPr/>
        </p:nvPicPr>
        <p:blipFill>
          <a:blip r:embed="rId2">
            <a:alphaModFix/>
          </a:blip>
          <a:stretch>
            <a:fillRect/>
          </a:stretch>
        </p:blipFill>
        <p:spPr>
          <a:xfrm>
            <a:off x="7649920" y="1698657"/>
            <a:ext cx="4120274" cy="2744167"/>
          </a:xfrm>
          <a:prstGeom prst="rect">
            <a:avLst/>
          </a:prstGeom>
          <a:noFill/>
          <a:ln>
            <a:noFill/>
          </a:ln>
        </p:spPr>
      </p:pic>
    </p:spTree>
    <p:extLst>
      <p:ext uri="{BB962C8B-B14F-4D97-AF65-F5344CB8AC3E}">
        <p14:creationId xmlns:p14="http://schemas.microsoft.com/office/powerpoint/2010/main" val="372504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F9142-E8CF-FEBE-E7F6-7834D48A573E}"/>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09AD8113-5991-6D78-AC61-07F7BC30E18E}"/>
              </a:ext>
            </a:extLst>
          </p:cNvPr>
          <p:cNvSpPr>
            <a:spLocks noGrp="1"/>
          </p:cNvSpPr>
          <p:nvPr>
            <p:ph type="title"/>
          </p:nvPr>
        </p:nvSpPr>
        <p:spPr>
          <a:xfrm>
            <a:off x="1259996" y="492579"/>
            <a:ext cx="8667775" cy="828221"/>
          </a:xfrm>
        </p:spPr>
        <p:txBody>
          <a:bodyPr>
            <a:normAutofit fontScale="90000"/>
          </a:bodyPr>
          <a:lstStyle/>
          <a:p>
            <a:r>
              <a:rPr lang="es-MX" dirty="0" err="1"/>
              <a:t>Reproducibility</a:t>
            </a:r>
            <a:r>
              <a:rPr lang="es-MX" dirty="0"/>
              <a:t> in </a:t>
            </a:r>
            <a:r>
              <a:rPr lang="es-MX" dirty="0" err="1"/>
              <a:t>Model</a:t>
            </a:r>
            <a:r>
              <a:rPr lang="es-MX" dirty="0"/>
              <a:t> </a:t>
            </a:r>
            <a:r>
              <a:rPr lang="es-MX" dirty="0" err="1"/>
              <a:t>Deployment</a:t>
            </a:r>
            <a:endParaRPr lang="en-MX" dirty="0">
              <a:solidFill>
                <a:srgbClr val="20295A"/>
              </a:solidFill>
            </a:endParaRPr>
          </a:p>
        </p:txBody>
      </p:sp>
      <p:sp>
        <p:nvSpPr>
          <p:cNvPr id="3" name="Google Shape;1761;p175">
            <a:extLst>
              <a:ext uri="{FF2B5EF4-FFF2-40B4-BE49-F238E27FC236}">
                <a16:creationId xmlns:a16="http://schemas.microsoft.com/office/drawing/2014/main" id="{3247D609-957D-9974-DB54-99602677A4D8}"/>
              </a:ext>
            </a:extLst>
          </p:cNvPr>
          <p:cNvSpPr txBox="1"/>
          <p:nvPr/>
        </p:nvSpPr>
        <p:spPr>
          <a:xfrm>
            <a:off x="1259995" y="1433878"/>
            <a:ext cx="9857947"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Reproducibility issues in model deployment often stem from misalignments and misunderstandings between data scientists, who develop initial models, and programmers, who integrate these models into business systems. </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This disconnect frequently results in the training data not accurately representing the data encountered in live environments, due to unrecognized filters or a lack of understanding of the model's application in real-world scenarios.</a:t>
            </a:r>
          </a:p>
        </p:txBody>
      </p:sp>
    </p:spTree>
    <p:extLst>
      <p:ext uri="{BB962C8B-B14F-4D97-AF65-F5344CB8AC3E}">
        <p14:creationId xmlns:p14="http://schemas.microsoft.com/office/powerpoint/2010/main" val="154441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F21A5-E9B3-6B01-79E8-B441B3207839}"/>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01F6B57-ADF7-4721-90FD-61C080802A04}"/>
              </a:ext>
            </a:extLst>
          </p:cNvPr>
          <p:cNvSpPr>
            <a:spLocks noGrp="1"/>
          </p:cNvSpPr>
          <p:nvPr>
            <p:ph idx="1"/>
          </p:nvPr>
        </p:nvSpPr>
        <p:spPr>
          <a:xfrm>
            <a:off x="1013254" y="589644"/>
            <a:ext cx="10340546" cy="2029875"/>
          </a:xfrm>
        </p:spPr>
        <p:txBody>
          <a:bodyPr>
            <a:normAutofit/>
          </a:body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Furthermore, differences in programming languages between development and deployment phases increase the risk of errors, as code must be translated, increasing the likelihood of mistakes. Using a consistent programming language across all phases mitigates these issues.</a:t>
            </a:r>
          </a:p>
        </p:txBody>
      </p:sp>
      <p:pic>
        <p:nvPicPr>
          <p:cNvPr id="3" name="Google Shape;1783;p178">
            <a:extLst>
              <a:ext uri="{FF2B5EF4-FFF2-40B4-BE49-F238E27FC236}">
                <a16:creationId xmlns:a16="http://schemas.microsoft.com/office/drawing/2014/main" id="{11C4F968-D19E-FF3C-889E-9BE16119FD25}"/>
              </a:ext>
            </a:extLst>
          </p:cNvPr>
          <p:cNvPicPr preferRelativeResize="0"/>
          <p:nvPr/>
        </p:nvPicPr>
        <p:blipFill>
          <a:blip r:embed="rId2">
            <a:alphaModFix/>
          </a:blip>
          <a:stretch>
            <a:fillRect/>
          </a:stretch>
        </p:blipFill>
        <p:spPr>
          <a:xfrm>
            <a:off x="3847995" y="3560287"/>
            <a:ext cx="4496010" cy="1769426"/>
          </a:xfrm>
          <a:prstGeom prst="rect">
            <a:avLst/>
          </a:prstGeom>
          <a:noFill/>
          <a:ln>
            <a:noFill/>
          </a:ln>
        </p:spPr>
      </p:pic>
    </p:spTree>
    <p:extLst>
      <p:ext uri="{BB962C8B-B14F-4D97-AF65-F5344CB8AC3E}">
        <p14:creationId xmlns:p14="http://schemas.microsoft.com/office/powerpoint/2010/main" val="3025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081CF-FA4E-4C79-DEE3-261A694A96E4}"/>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7C0A08E-69BF-49DD-8575-FD747AB507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Architecture for reproducible ML Pipelines.</a:t>
            </a:r>
            <a:endParaRPr sz="4800" dirty="0"/>
          </a:p>
        </p:txBody>
      </p:sp>
    </p:spTree>
    <p:extLst>
      <p:ext uri="{BB962C8B-B14F-4D97-AF65-F5344CB8AC3E}">
        <p14:creationId xmlns:p14="http://schemas.microsoft.com/office/powerpoint/2010/main" val="26207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AD2D5-37BD-2F7D-093C-FC8C2111E55B}"/>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513A757F-DFA4-21D5-1D21-6D76AD955ED8}"/>
              </a:ext>
            </a:extLst>
          </p:cNvPr>
          <p:cNvSpPr>
            <a:spLocks noGrp="1"/>
          </p:cNvSpPr>
          <p:nvPr>
            <p:ph type="title"/>
          </p:nvPr>
        </p:nvSpPr>
        <p:spPr>
          <a:xfrm>
            <a:off x="839087" y="492579"/>
            <a:ext cx="7477603" cy="828221"/>
          </a:xfrm>
        </p:spPr>
        <p:txBody>
          <a:bodyPr>
            <a:normAutofit fontScale="90000"/>
          </a:bodyPr>
          <a:lstStyle/>
          <a:p>
            <a:r>
              <a:rPr lang="es-MX" dirty="0" err="1"/>
              <a:t>Architecture</a:t>
            </a:r>
            <a:r>
              <a:rPr lang="es-MX" dirty="0"/>
              <a:t> </a:t>
            </a:r>
            <a:r>
              <a:rPr lang="es-MX" dirty="0" err="1"/>
              <a:t>for</a:t>
            </a:r>
            <a:r>
              <a:rPr lang="es-MX" dirty="0"/>
              <a:t> </a:t>
            </a:r>
            <a:r>
              <a:rPr lang="es-MX" dirty="0" err="1"/>
              <a:t>Reproducibility</a:t>
            </a:r>
            <a:endParaRPr lang="en-MX" dirty="0">
              <a:solidFill>
                <a:srgbClr val="20295A"/>
              </a:solidFill>
            </a:endParaRPr>
          </a:p>
        </p:txBody>
      </p:sp>
      <p:sp>
        <p:nvSpPr>
          <p:cNvPr id="3" name="Google Shape;1761;p175">
            <a:extLst>
              <a:ext uri="{FF2B5EF4-FFF2-40B4-BE49-F238E27FC236}">
                <a16:creationId xmlns:a16="http://schemas.microsoft.com/office/drawing/2014/main" id="{BFA1E11D-BD84-3F01-CF9C-A865E00A7BE6}"/>
              </a:ext>
            </a:extLst>
          </p:cNvPr>
          <p:cNvSpPr txBox="1"/>
          <p:nvPr/>
        </p:nvSpPr>
        <p:spPr>
          <a:xfrm>
            <a:off x="810053" y="1724158"/>
            <a:ext cx="6911548"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rtl="0">
              <a:spcBef>
                <a:spcPts val="0"/>
              </a:spcBef>
              <a:spcAft>
                <a:spcPts val="0"/>
              </a:spcAft>
              <a:buNone/>
            </a:pPr>
            <a:r>
              <a:rPr lang="en-US" sz="2000" dirty="0">
                <a:latin typeface="Nunito Sans"/>
                <a:ea typeface="Nunito Sans"/>
                <a:cs typeface="Nunito Sans"/>
                <a:sym typeface="Nunito Sans"/>
              </a:rPr>
              <a:t>Adopting modularity by dividing the project into components enhances generality and scalability. The architecture will align with Scikit-</a:t>
            </a:r>
            <a:r>
              <a:rPr lang="en-US" sz="2000" dirty="0" err="1">
                <a:latin typeface="Nunito Sans"/>
                <a:ea typeface="Nunito Sans"/>
                <a:cs typeface="Nunito Sans"/>
                <a:sym typeface="Nunito Sans"/>
              </a:rPr>
              <a:t>learn's</a:t>
            </a:r>
            <a:r>
              <a:rPr lang="en-US" sz="2000" dirty="0">
                <a:latin typeface="Nunito Sans"/>
                <a:ea typeface="Nunito Sans"/>
                <a:cs typeface="Nunito Sans"/>
                <a:sym typeface="Nunito Sans"/>
              </a:rPr>
              <a:t> API conventions for compatibility, recognized as industry standards. </a:t>
            </a:r>
          </a:p>
          <a:p>
            <a:pPr marL="0" lvl="0" indent="0" algn="just" rtl="0">
              <a:spcBef>
                <a:spcPts val="0"/>
              </a:spcBef>
              <a:spcAft>
                <a:spcPts val="0"/>
              </a:spcAft>
              <a:buNone/>
            </a:pPr>
            <a:endParaRPr lang="en-US" sz="2000" dirty="0">
              <a:latin typeface="Nunito Sans"/>
              <a:ea typeface="Nunito Sans"/>
              <a:cs typeface="Nunito Sans"/>
              <a:sym typeface="Nunito Sans"/>
            </a:endParaRP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Data Layer</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Feature Layer</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Scoring Layer</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Evaluation Layer</a:t>
            </a:r>
          </a:p>
        </p:txBody>
      </p:sp>
      <p:pic>
        <p:nvPicPr>
          <p:cNvPr id="4" name="Google Shape;1806;p181">
            <a:extLst>
              <a:ext uri="{FF2B5EF4-FFF2-40B4-BE49-F238E27FC236}">
                <a16:creationId xmlns:a16="http://schemas.microsoft.com/office/drawing/2014/main" id="{177624B4-2A83-F15D-DEB5-51EA166CD056}"/>
              </a:ext>
            </a:extLst>
          </p:cNvPr>
          <p:cNvPicPr preferRelativeResize="0"/>
          <p:nvPr/>
        </p:nvPicPr>
        <p:blipFill>
          <a:blip r:embed="rId2">
            <a:alphaModFix/>
          </a:blip>
          <a:stretch>
            <a:fillRect/>
          </a:stretch>
        </p:blipFill>
        <p:spPr>
          <a:xfrm>
            <a:off x="8461603" y="1724158"/>
            <a:ext cx="3176216" cy="3473317"/>
          </a:xfrm>
          <a:prstGeom prst="rect">
            <a:avLst/>
          </a:prstGeom>
          <a:noFill/>
          <a:ln>
            <a:noFill/>
          </a:ln>
        </p:spPr>
      </p:pic>
    </p:spTree>
    <p:extLst>
      <p:ext uri="{BB962C8B-B14F-4D97-AF65-F5344CB8AC3E}">
        <p14:creationId xmlns:p14="http://schemas.microsoft.com/office/powerpoint/2010/main" val="29356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B944E-0028-8A1C-DE27-DFB45F325AF8}"/>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6833A98A-F94E-FAF9-E3D8-6AAC76A4ACF8}"/>
              </a:ext>
            </a:extLst>
          </p:cNvPr>
          <p:cNvSpPr>
            <a:spLocks noGrp="1"/>
          </p:cNvSpPr>
          <p:nvPr>
            <p:ph type="title"/>
          </p:nvPr>
        </p:nvSpPr>
        <p:spPr>
          <a:xfrm>
            <a:off x="839087" y="492579"/>
            <a:ext cx="7477603" cy="828221"/>
          </a:xfrm>
        </p:spPr>
        <p:txBody>
          <a:bodyPr>
            <a:normAutofit/>
          </a:bodyPr>
          <a:lstStyle/>
          <a:p>
            <a:r>
              <a:rPr lang="es-MX" dirty="0" err="1"/>
              <a:t>Assessment</a:t>
            </a:r>
            <a:r>
              <a:rPr lang="es-MX" dirty="0"/>
              <a:t> </a:t>
            </a:r>
            <a:r>
              <a:rPr lang="es-MX" dirty="0" err="1"/>
              <a:t>for</a:t>
            </a:r>
            <a:r>
              <a:rPr lang="es-MX" dirty="0"/>
              <a:t> </a:t>
            </a:r>
            <a:r>
              <a:rPr lang="es-MX" dirty="0" err="1"/>
              <a:t>Reproducibility</a:t>
            </a:r>
            <a:endParaRPr lang="en-MX" dirty="0">
              <a:solidFill>
                <a:srgbClr val="20295A"/>
              </a:solidFill>
            </a:endParaRPr>
          </a:p>
        </p:txBody>
      </p:sp>
      <p:sp>
        <p:nvSpPr>
          <p:cNvPr id="3" name="Google Shape;1761;p175">
            <a:extLst>
              <a:ext uri="{FF2B5EF4-FFF2-40B4-BE49-F238E27FC236}">
                <a16:creationId xmlns:a16="http://schemas.microsoft.com/office/drawing/2014/main" id="{2454FCF8-C94E-239E-23FD-BB0263165A7E}"/>
              </a:ext>
            </a:extLst>
          </p:cNvPr>
          <p:cNvSpPr txBox="1"/>
          <p:nvPr/>
        </p:nvSpPr>
        <p:spPr>
          <a:xfrm>
            <a:off x="810053" y="1724158"/>
            <a:ext cx="9930518" cy="19044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rtl="0">
              <a:spcBef>
                <a:spcPts val="0"/>
              </a:spcBef>
              <a:spcAft>
                <a:spcPts val="0"/>
              </a:spcAft>
              <a:buNone/>
            </a:pPr>
            <a:r>
              <a:rPr lang="en-US" sz="2000" dirty="0">
                <a:latin typeface="Nunito Sans"/>
                <a:ea typeface="Nunito Sans"/>
                <a:cs typeface="Nunito Sans"/>
                <a:sym typeface="Nunito Sans"/>
              </a:rPr>
              <a:t>Ensuring models in both the production and research environments yield identical outputs when fed the same inputs is crucial for validating a system's reproducibility. </a:t>
            </a:r>
          </a:p>
          <a:p>
            <a:pPr marL="0" lvl="0" indent="0" algn="just" rtl="0">
              <a:spcBef>
                <a:spcPts val="0"/>
              </a:spcBef>
              <a:spcAft>
                <a:spcPts val="0"/>
              </a:spcAft>
              <a:buNone/>
            </a:pPr>
            <a:endParaRPr lang="en-US" sz="2000" dirty="0">
              <a:latin typeface="Nunito Sans"/>
              <a:ea typeface="Nunito Sans"/>
              <a:cs typeface="Nunito Sans"/>
              <a:sym typeface="Nunito Sans"/>
            </a:endParaRPr>
          </a:p>
          <a:p>
            <a:pPr marL="0" lvl="0" indent="0" algn="just" rtl="0">
              <a:spcBef>
                <a:spcPts val="0"/>
              </a:spcBef>
              <a:spcAft>
                <a:spcPts val="0"/>
              </a:spcAft>
              <a:buNone/>
            </a:pPr>
            <a:r>
              <a:rPr lang="en-US" sz="2000" dirty="0">
                <a:latin typeface="Nunito Sans"/>
                <a:ea typeface="Nunito Sans"/>
                <a:cs typeface="Nunito Sans"/>
                <a:sym typeface="Nunito Sans"/>
              </a:rPr>
              <a:t>If discrepancies arise, one should iteratively refine the architecture until consistency is achieved. </a:t>
            </a:r>
          </a:p>
        </p:txBody>
      </p:sp>
      <p:pic>
        <p:nvPicPr>
          <p:cNvPr id="5" name="Google Shape;1814;p182">
            <a:extLst>
              <a:ext uri="{FF2B5EF4-FFF2-40B4-BE49-F238E27FC236}">
                <a16:creationId xmlns:a16="http://schemas.microsoft.com/office/drawing/2014/main" id="{EA6C4427-C109-17B7-6DC2-E97B2FA1682F}"/>
              </a:ext>
            </a:extLst>
          </p:cNvPr>
          <p:cNvPicPr preferRelativeResize="0"/>
          <p:nvPr/>
        </p:nvPicPr>
        <p:blipFill>
          <a:blip r:embed="rId2">
            <a:alphaModFix/>
          </a:blip>
          <a:stretch>
            <a:fillRect/>
          </a:stretch>
        </p:blipFill>
        <p:spPr>
          <a:xfrm>
            <a:off x="3928925" y="3628571"/>
            <a:ext cx="4334150" cy="2323586"/>
          </a:xfrm>
          <a:prstGeom prst="rect">
            <a:avLst/>
          </a:prstGeom>
          <a:noFill/>
          <a:ln>
            <a:noFill/>
          </a:ln>
        </p:spPr>
      </p:pic>
    </p:spTree>
    <p:extLst>
      <p:ext uri="{BB962C8B-B14F-4D97-AF65-F5344CB8AC3E}">
        <p14:creationId xmlns:p14="http://schemas.microsoft.com/office/powerpoint/2010/main" val="362703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F2995-37CE-11EF-71D4-8975DA9F00BC}"/>
            </a:ext>
          </a:extLst>
        </p:cNvPr>
        <p:cNvGrpSpPr/>
        <p:nvPr/>
      </p:nvGrpSpPr>
      <p:grpSpPr>
        <a:xfrm>
          <a:off x="0" y="0"/>
          <a:ext cx="0" cy="0"/>
          <a:chOff x="0" y="0"/>
          <a:chExt cx="0" cy="0"/>
        </a:xfrm>
      </p:grpSpPr>
      <p:sp>
        <p:nvSpPr>
          <p:cNvPr id="3" name="Google Shape;1761;p175">
            <a:extLst>
              <a:ext uri="{FF2B5EF4-FFF2-40B4-BE49-F238E27FC236}">
                <a16:creationId xmlns:a16="http://schemas.microsoft.com/office/drawing/2014/main" id="{3B024DA9-70AB-3FAC-CD1F-204CE6D7A697}"/>
              </a:ext>
            </a:extLst>
          </p:cNvPr>
          <p:cNvSpPr txBox="1"/>
          <p:nvPr/>
        </p:nvSpPr>
        <p:spPr>
          <a:xfrm>
            <a:off x="810053" y="969414"/>
            <a:ext cx="10438518"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rtl="0">
              <a:spcBef>
                <a:spcPts val="0"/>
              </a:spcBef>
              <a:spcAft>
                <a:spcPts val="0"/>
              </a:spcAft>
              <a:buNone/>
            </a:pPr>
            <a:r>
              <a:rPr lang="en-US" sz="2000" dirty="0">
                <a:latin typeface="Nunito Sans"/>
                <a:ea typeface="Nunito Sans"/>
                <a:cs typeface="Nunito Sans"/>
                <a:sym typeface="Nunito Sans"/>
              </a:rPr>
              <a:t>When both models reliably produce matching results, the next phase involves integrating these models into an API to process live data and deliver real-time predictions to meet client demands.</a:t>
            </a:r>
          </a:p>
          <a:p>
            <a:pPr marL="0" lvl="0" indent="0" algn="just" rtl="0">
              <a:spcBef>
                <a:spcPts val="0"/>
              </a:spcBef>
              <a:spcAft>
                <a:spcPts val="0"/>
              </a:spcAft>
              <a:buNone/>
            </a:pPr>
            <a:endParaRPr lang="en-US" sz="2000" dirty="0">
              <a:latin typeface="Nunito Sans"/>
              <a:ea typeface="Nunito Sans"/>
              <a:cs typeface="Nunito Sans"/>
              <a:sym typeface="Nunito Sans"/>
            </a:endParaRPr>
          </a:p>
          <a:p>
            <a:pPr marL="0" lvl="0" indent="0" algn="just" rtl="0">
              <a:spcBef>
                <a:spcPts val="0"/>
              </a:spcBef>
              <a:spcAft>
                <a:spcPts val="0"/>
              </a:spcAft>
              <a:buNone/>
            </a:pPr>
            <a:r>
              <a:rPr lang="en-US" sz="2000" dirty="0">
                <a:latin typeface="Nunito Sans"/>
                <a:ea typeface="Nunito Sans"/>
                <a:cs typeface="Nunito Sans"/>
                <a:sym typeface="Nunito Sans"/>
              </a:rPr>
              <a:t>This structured approach not only enhances the model's efficiency but also solidifies its reproducibility, leading to more dependable and verifiable machine learning workflows. </a:t>
            </a:r>
          </a:p>
          <a:p>
            <a:pPr marL="0" lvl="0" indent="0" algn="just" rtl="0">
              <a:spcBef>
                <a:spcPts val="0"/>
              </a:spcBef>
              <a:spcAft>
                <a:spcPts val="0"/>
              </a:spcAft>
              <a:buNone/>
            </a:pPr>
            <a:endParaRPr lang="en-US" sz="2000" dirty="0">
              <a:latin typeface="Nunito Sans"/>
              <a:ea typeface="Nunito Sans"/>
              <a:cs typeface="Nunito Sans"/>
              <a:sym typeface="Nunito Sans"/>
            </a:endParaRPr>
          </a:p>
          <a:p>
            <a:pPr marL="0" lvl="0" indent="0" algn="just" rtl="0">
              <a:spcBef>
                <a:spcPts val="0"/>
              </a:spcBef>
              <a:spcAft>
                <a:spcPts val="0"/>
              </a:spcAft>
              <a:buNone/>
            </a:pPr>
            <a:r>
              <a:rPr lang="en-US" sz="2000" dirty="0">
                <a:latin typeface="Nunito Sans"/>
                <a:ea typeface="Nunito Sans"/>
                <a:cs typeface="Nunito Sans"/>
                <a:sym typeface="Nunito Sans"/>
              </a:rPr>
              <a:t>While adapting the system to meet these high reproducibility standards may be challenging, the effort is justified by the long-term benefits, ensuring the system aligns with the rigorous data and statistical requirements that are increasingly expected as machine learning becomes more prevalent and demanded.</a:t>
            </a:r>
          </a:p>
          <a:p>
            <a:pPr marL="0" lvl="0" indent="0" algn="just" rtl="0">
              <a:spcBef>
                <a:spcPts val="0"/>
              </a:spcBef>
              <a:spcAft>
                <a:spcPts val="0"/>
              </a:spcAft>
              <a:buNone/>
            </a:pPr>
            <a:endParaRPr lang="en-US" sz="2000" dirty="0">
              <a:latin typeface="Nunito Sans"/>
              <a:ea typeface="Nunito Sans"/>
              <a:cs typeface="Nunito Sans"/>
              <a:sym typeface="Nunito Sans"/>
            </a:endParaRPr>
          </a:p>
        </p:txBody>
      </p:sp>
    </p:spTree>
    <p:extLst>
      <p:ext uri="{BB962C8B-B14F-4D97-AF65-F5344CB8AC3E}">
        <p14:creationId xmlns:p14="http://schemas.microsoft.com/office/powerpoint/2010/main" val="81002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FC2AD-721B-19CE-E95B-0DCC1D28D57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C8384CE-DD80-49F8-D8F3-D9339A923C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Documentation and Reporting</a:t>
            </a:r>
            <a:endParaRPr sz="4800" dirty="0"/>
          </a:p>
        </p:txBody>
      </p:sp>
    </p:spTree>
    <p:extLst>
      <p:ext uri="{BB962C8B-B14F-4D97-AF65-F5344CB8AC3E}">
        <p14:creationId xmlns:p14="http://schemas.microsoft.com/office/powerpoint/2010/main" val="27873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FFCB-BEE9-E2BA-C602-31007196C85F}"/>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92E62CC-3EA6-FDBE-67E3-C36F7479F80C}"/>
              </a:ext>
            </a:extLst>
          </p:cNvPr>
          <p:cNvSpPr>
            <a:spLocks noGrp="1"/>
          </p:cNvSpPr>
          <p:nvPr>
            <p:ph idx="1"/>
          </p:nvPr>
        </p:nvSpPr>
        <p:spPr/>
        <p:txBody>
          <a:bodyPr/>
          <a:lstStyle/>
          <a:p>
            <a:r>
              <a:rPr lang="en-US" b="0" i="0" dirty="0">
                <a:solidFill>
                  <a:srgbClr val="333333"/>
                </a:solidFill>
                <a:effectLst/>
                <a:latin typeface="math"/>
              </a:rPr>
              <a:t>The documentation of your ML pipeline steps and outputs is an essential practice that enables:</a:t>
            </a:r>
          </a:p>
          <a:p>
            <a:pPr lvl="1"/>
            <a:r>
              <a:rPr lang="en-US" u="sng" dirty="0">
                <a:solidFill>
                  <a:srgbClr val="333333"/>
                </a:solidFill>
                <a:latin typeface="math"/>
                <a:ea typeface="Nunito Sans"/>
                <a:cs typeface="Nunito Sans"/>
                <a:sym typeface="Nunito Sans"/>
              </a:rPr>
              <a:t>Reproducibility</a:t>
            </a:r>
          </a:p>
          <a:p>
            <a:pPr lvl="1"/>
            <a:r>
              <a:rPr lang="en-US" u="sng" dirty="0">
                <a:solidFill>
                  <a:srgbClr val="333333"/>
                </a:solidFill>
                <a:latin typeface="math"/>
                <a:ea typeface="Nunito Sans"/>
                <a:cs typeface="Nunito Sans"/>
                <a:sym typeface="Nunito Sans"/>
              </a:rPr>
              <a:t>Collaboration</a:t>
            </a:r>
          </a:p>
          <a:p>
            <a:pPr lvl="1"/>
            <a:r>
              <a:rPr lang="en-US" u="sng" dirty="0">
                <a:solidFill>
                  <a:srgbClr val="333333"/>
                </a:solidFill>
                <a:latin typeface="math"/>
                <a:ea typeface="Nunito Sans"/>
                <a:cs typeface="Nunito Sans"/>
                <a:sym typeface="Nunito Sans"/>
              </a:rPr>
              <a:t>Maintenance and debugging</a:t>
            </a:r>
          </a:p>
          <a:p>
            <a:pPr lvl="1"/>
            <a:r>
              <a:rPr lang="en-US" u="sng" dirty="0">
                <a:solidFill>
                  <a:srgbClr val="333333"/>
                </a:solidFill>
                <a:latin typeface="math"/>
                <a:ea typeface="Nunito Sans"/>
                <a:cs typeface="Nunito Sans"/>
                <a:sym typeface="Nunito Sans"/>
              </a:rPr>
              <a:t>Auditing and compliance</a:t>
            </a:r>
            <a:endParaRPr lang="en" u="sng" dirty="0">
              <a:solidFill>
                <a:srgbClr val="0097A7"/>
              </a:solidFill>
              <a:latin typeface="Nunito Sans"/>
              <a:ea typeface="Nunito Sans"/>
              <a:cs typeface="Nunito Sans"/>
              <a:sym typeface="Nunito Sans"/>
            </a:endParaRPr>
          </a:p>
        </p:txBody>
      </p:sp>
      <p:sp>
        <p:nvSpPr>
          <p:cNvPr id="3" name="Título 2">
            <a:extLst>
              <a:ext uri="{FF2B5EF4-FFF2-40B4-BE49-F238E27FC236}">
                <a16:creationId xmlns:a16="http://schemas.microsoft.com/office/drawing/2014/main" id="{6D516723-97F4-6E2B-68F1-8D07016A456F}"/>
              </a:ext>
            </a:extLst>
          </p:cNvPr>
          <p:cNvSpPr>
            <a:spLocks noGrp="1"/>
          </p:cNvSpPr>
          <p:nvPr>
            <p:ph type="title"/>
          </p:nvPr>
        </p:nvSpPr>
        <p:spPr>
          <a:xfrm>
            <a:off x="810053" y="666750"/>
            <a:ext cx="9306403" cy="1156659"/>
          </a:xfrm>
        </p:spPr>
        <p:txBody>
          <a:bodyPr>
            <a:normAutofit/>
          </a:bodyPr>
          <a:lstStyle/>
          <a:p>
            <a:r>
              <a:rPr lang="es-MX" dirty="0" err="1"/>
              <a:t>Why</a:t>
            </a:r>
            <a:r>
              <a:rPr lang="es-MX" dirty="0"/>
              <a:t> </a:t>
            </a:r>
            <a:r>
              <a:rPr lang="es-MX" dirty="0" err="1"/>
              <a:t>documenting</a:t>
            </a:r>
            <a:r>
              <a:rPr lang="es-MX" dirty="0"/>
              <a:t> </a:t>
            </a:r>
            <a:r>
              <a:rPr lang="es-MX" dirty="0" err="1"/>
              <a:t>your</a:t>
            </a:r>
            <a:r>
              <a:rPr lang="es-MX" dirty="0"/>
              <a:t> ML Pipelines?</a:t>
            </a:r>
          </a:p>
        </p:txBody>
      </p:sp>
    </p:spTree>
    <p:extLst>
      <p:ext uri="{BB962C8B-B14F-4D97-AF65-F5344CB8AC3E}">
        <p14:creationId xmlns:p14="http://schemas.microsoft.com/office/powerpoint/2010/main" val="414915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CC490-9659-2341-BE6A-BB1B1516F5CD}"/>
              </a:ext>
            </a:extLst>
          </p:cNvPr>
          <p:cNvSpPr>
            <a:spLocks noGrp="1"/>
          </p:cNvSpPr>
          <p:nvPr>
            <p:ph type="title"/>
          </p:nvPr>
        </p:nvSpPr>
        <p:spPr>
          <a:xfrm>
            <a:off x="810053" y="666750"/>
            <a:ext cx="2987031" cy="1156659"/>
          </a:xfrm>
        </p:spPr>
        <p:txBody>
          <a:bodyPr>
            <a:normAutofit fontScale="90000"/>
          </a:bodyPr>
          <a:lstStyle/>
          <a:p>
            <a:r>
              <a:rPr lang="es-MX" dirty="0" err="1"/>
              <a:t>Introduction</a:t>
            </a:r>
            <a:endParaRPr lang="en-MX" dirty="0">
              <a:solidFill>
                <a:srgbClr val="20295A"/>
              </a:solidFill>
            </a:endParaRPr>
          </a:p>
        </p:txBody>
      </p:sp>
      <p:pic>
        <p:nvPicPr>
          <p:cNvPr id="6" name="Picture 5">
            <a:extLst>
              <a:ext uri="{FF2B5EF4-FFF2-40B4-BE49-F238E27FC236}">
                <a16:creationId xmlns:a16="http://schemas.microsoft.com/office/drawing/2014/main" id="{279C3701-E918-4D20-8CB1-CADF87DF32B6}"/>
              </a:ext>
            </a:extLst>
          </p:cNvPr>
          <p:cNvPicPr>
            <a:picLocks noChangeAspect="1"/>
          </p:cNvPicPr>
          <p:nvPr/>
        </p:nvPicPr>
        <p:blipFill>
          <a:blip r:embed="rId2"/>
          <a:stretch>
            <a:fillRect/>
          </a:stretch>
        </p:blipFill>
        <p:spPr>
          <a:xfrm>
            <a:off x="810054" y="2046686"/>
            <a:ext cx="4708954" cy="3137083"/>
          </a:xfrm>
          <a:prstGeom prst="round2DiagRect">
            <a:avLst>
              <a:gd name="adj1" fmla="val 16667"/>
              <a:gd name="adj2" fmla="val 0"/>
            </a:avLst>
          </a:prstGeom>
          <a:ln w="88900" cap="sq">
            <a:noFill/>
            <a:miter lim="800000"/>
          </a:ln>
          <a:effectLst/>
        </p:spPr>
      </p:pic>
      <p:sp>
        <p:nvSpPr>
          <p:cNvPr id="2" name="Google Shape;1730;p171">
            <a:extLst>
              <a:ext uri="{FF2B5EF4-FFF2-40B4-BE49-F238E27FC236}">
                <a16:creationId xmlns:a16="http://schemas.microsoft.com/office/drawing/2014/main" id="{B64C7FAC-0894-B4CC-1C98-E030E7F9DA59}"/>
              </a:ext>
            </a:extLst>
          </p:cNvPr>
          <p:cNvSpPr txBox="1"/>
          <p:nvPr/>
        </p:nvSpPr>
        <p:spPr>
          <a:xfrm>
            <a:off x="6808518" y="1201536"/>
            <a:ext cx="4708954" cy="1777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rtl="0">
              <a:lnSpc>
                <a:spcPct val="150000"/>
              </a:lnSpc>
              <a:spcBef>
                <a:spcPts val="0"/>
              </a:spcBef>
              <a:spcAft>
                <a:spcPts val="0"/>
              </a:spcAft>
              <a:buNone/>
            </a:pPr>
            <a:r>
              <a:rPr lang="en" sz="2000" dirty="0">
                <a:latin typeface="Nunito Sans"/>
                <a:ea typeface="Nunito Sans"/>
                <a:cs typeface="Nunito Sans"/>
                <a:sym typeface="Nunito Sans"/>
              </a:rPr>
              <a:t>Reproducibility is the capacity to exactly replicate a model such that, when provided with the identical raw data input, the duplicated model yields the same output.</a:t>
            </a:r>
            <a:endParaRPr sz="2000" dirty="0">
              <a:latin typeface="Nunito Sans"/>
              <a:ea typeface="Nunito Sans"/>
              <a:cs typeface="Nunito Sans"/>
              <a:sym typeface="Nunito Sans"/>
            </a:endParaRPr>
          </a:p>
          <a:p>
            <a:pPr marL="0" lvl="0" indent="0" algn="just" rtl="0">
              <a:lnSpc>
                <a:spcPct val="150000"/>
              </a:lnSpc>
              <a:spcBef>
                <a:spcPts val="0"/>
              </a:spcBef>
              <a:spcAft>
                <a:spcPts val="0"/>
              </a:spcAft>
              <a:buNone/>
            </a:pPr>
            <a:endParaRPr sz="2000" dirty="0">
              <a:latin typeface="Nunito Sans"/>
              <a:ea typeface="Nunito Sans"/>
              <a:cs typeface="Nunito Sans"/>
              <a:sym typeface="Nunito Sans"/>
            </a:endParaRPr>
          </a:p>
          <a:p>
            <a:pPr marL="0" lvl="0" indent="0" algn="just" rtl="0">
              <a:lnSpc>
                <a:spcPct val="150000"/>
              </a:lnSpc>
              <a:spcBef>
                <a:spcPts val="0"/>
              </a:spcBef>
              <a:spcAft>
                <a:spcPts val="0"/>
              </a:spcAft>
              <a:buNone/>
            </a:pPr>
            <a:r>
              <a:rPr lang="en" sz="2000" dirty="0">
                <a:latin typeface="Nunito Sans"/>
                <a:ea typeface="Nunito Sans"/>
                <a:cs typeface="Nunito Sans"/>
                <a:sym typeface="Nunito Sans"/>
              </a:rPr>
              <a:t>If the model cannot be reliably reproduced, users can lose trust in the results.</a:t>
            </a:r>
            <a:endParaRPr sz="2000" dirty="0">
              <a:latin typeface="Nunito Sans"/>
              <a:ea typeface="Nunito Sans"/>
              <a:cs typeface="Nunito Sans"/>
              <a:sym typeface="Nunito Sans"/>
            </a:endParaRPr>
          </a:p>
        </p:txBody>
      </p:sp>
    </p:spTree>
    <p:extLst>
      <p:ext uri="{BB962C8B-B14F-4D97-AF65-F5344CB8AC3E}">
        <p14:creationId xmlns:p14="http://schemas.microsoft.com/office/powerpoint/2010/main" val="6994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9C9F2-A3AB-8542-9F26-C48E0751171E}"/>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F2DA9E6-9823-B8A1-869B-C1509CF10E0E}"/>
              </a:ext>
            </a:extLst>
          </p:cNvPr>
          <p:cNvSpPr>
            <a:spLocks noGrp="1"/>
          </p:cNvSpPr>
          <p:nvPr>
            <p:ph idx="1"/>
          </p:nvPr>
        </p:nvSpPr>
        <p:spPr/>
        <p:txBody>
          <a:bodyPr/>
          <a:lstStyle/>
          <a:p>
            <a:r>
              <a:rPr lang="en" dirty="0">
                <a:latin typeface="Nunito Sans"/>
                <a:ea typeface="Nunito Sans"/>
                <a:cs typeface="Nunito Sans"/>
                <a:sym typeface="Nunito Sans"/>
              </a:rPr>
              <a:t>High-level overview</a:t>
            </a:r>
          </a:p>
          <a:p>
            <a:r>
              <a:rPr lang="en" dirty="0">
                <a:latin typeface="Nunito Sans"/>
                <a:ea typeface="Nunito Sans"/>
                <a:cs typeface="Nunito Sans"/>
                <a:sym typeface="Nunito Sans"/>
              </a:rPr>
              <a:t>Step descriptions</a:t>
            </a:r>
          </a:p>
          <a:p>
            <a:r>
              <a:rPr lang="en" dirty="0">
                <a:latin typeface="Nunito Sans"/>
                <a:ea typeface="Nunito Sans"/>
                <a:cs typeface="Nunito Sans"/>
                <a:sym typeface="Nunito Sans"/>
              </a:rPr>
              <a:t>Purpose</a:t>
            </a:r>
          </a:p>
          <a:p>
            <a:r>
              <a:rPr lang="en" dirty="0">
                <a:latin typeface="Nunito Sans"/>
                <a:ea typeface="Nunito Sans"/>
                <a:cs typeface="Nunito Sans"/>
                <a:sym typeface="Nunito Sans"/>
              </a:rPr>
              <a:t>Input and Output</a:t>
            </a:r>
          </a:p>
          <a:p>
            <a:r>
              <a:rPr lang="en" dirty="0">
                <a:latin typeface="Nunito Sans"/>
                <a:ea typeface="Nunito Sans"/>
                <a:cs typeface="Nunito Sans"/>
                <a:sym typeface="Nunito Sans"/>
              </a:rPr>
              <a:t>Parameters and Hiperparameters</a:t>
            </a:r>
          </a:p>
          <a:p>
            <a:r>
              <a:rPr lang="en" dirty="0">
                <a:latin typeface="Nunito Sans"/>
                <a:ea typeface="Nunito Sans"/>
                <a:cs typeface="Nunito Sans"/>
                <a:sym typeface="Nunito Sans"/>
              </a:rPr>
              <a:t>Dependencies</a:t>
            </a:r>
          </a:p>
          <a:p>
            <a:r>
              <a:rPr lang="en" dirty="0">
                <a:latin typeface="Nunito Sans"/>
                <a:ea typeface="Nunito Sans"/>
                <a:cs typeface="Nunito Sans"/>
                <a:sym typeface="Nunito Sans"/>
              </a:rPr>
              <a:t>Code snippets</a:t>
            </a:r>
          </a:p>
          <a:p>
            <a:endParaRPr lang="en" u="sng" dirty="0">
              <a:solidFill>
                <a:srgbClr val="0097A7"/>
              </a:solidFill>
              <a:latin typeface="Nunito Sans"/>
              <a:ea typeface="Nunito Sans"/>
              <a:cs typeface="Nunito Sans"/>
              <a:sym typeface="Nunito Sans"/>
            </a:endParaRPr>
          </a:p>
        </p:txBody>
      </p:sp>
      <p:sp>
        <p:nvSpPr>
          <p:cNvPr id="3" name="Título 2">
            <a:extLst>
              <a:ext uri="{FF2B5EF4-FFF2-40B4-BE49-F238E27FC236}">
                <a16:creationId xmlns:a16="http://schemas.microsoft.com/office/drawing/2014/main" id="{2546ABB8-9AA2-E684-77D8-13960662BBDA}"/>
              </a:ext>
            </a:extLst>
          </p:cNvPr>
          <p:cNvSpPr>
            <a:spLocks noGrp="1"/>
          </p:cNvSpPr>
          <p:nvPr>
            <p:ph type="title"/>
          </p:nvPr>
        </p:nvSpPr>
        <p:spPr>
          <a:xfrm>
            <a:off x="810053" y="666750"/>
            <a:ext cx="9306403" cy="1156659"/>
          </a:xfrm>
        </p:spPr>
        <p:txBody>
          <a:bodyPr>
            <a:normAutofit fontScale="90000"/>
          </a:bodyPr>
          <a:lstStyle/>
          <a:p>
            <a:r>
              <a:rPr lang="es-MX" dirty="0" err="1"/>
              <a:t>What</a:t>
            </a:r>
            <a:r>
              <a:rPr lang="es-MX" dirty="0"/>
              <a:t> </a:t>
            </a:r>
            <a:r>
              <a:rPr lang="es-MX" dirty="0" err="1"/>
              <a:t>to</a:t>
            </a:r>
            <a:r>
              <a:rPr lang="es-MX" dirty="0"/>
              <a:t> </a:t>
            </a:r>
            <a:r>
              <a:rPr lang="es-MX" dirty="0" err="1"/>
              <a:t>include</a:t>
            </a:r>
            <a:r>
              <a:rPr lang="es-MX" dirty="0"/>
              <a:t> in </a:t>
            </a:r>
            <a:r>
              <a:rPr lang="es-MX" dirty="0" err="1"/>
              <a:t>your</a:t>
            </a:r>
            <a:r>
              <a:rPr lang="es-MX" dirty="0"/>
              <a:t> ML pipeline </a:t>
            </a:r>
            <a:r>
              <a:rPr lang="es-MX" dirty="0" err="1"/>
              <a:t>documentation</a:t>
            </a:r>
            <a:r>
              <a:rPr lang="es-MX" dirty="0"/>
              <a:t>?</a:t>
            </a:r>
          </a:p>
        </p:txBody>
      </p:sp>
    </p:spTree>
    <p:extLst>
      <p:ext uri="{BB962C8B-B14F-4D97-AF65-F5344CB8AC3E}">
        <p14:creationId xmlns:p14="http://schemas.microsoft.com/office/powerpoint/2010/main" val="557607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D0052E42-05F0-8757-CD77-F1E73518E537}"/>
              </a:ext>
            </a:extLst>
          </p:cNvPr>
          <p:cNvSpPr>
            <a:spLocks noGrp="1"/>
          </p:cNvSpPr>
          <p:nvPr>
            <p:ph idx="1"/>
          </p:nvPr>
        </p:nvSpPr>
        <p:spPr/>
        <p:txBody>
          <a:bodyPr/>
          <a:lstStyle/>
          <a:p>
            <a:r>
              <a:rPr lang="en" sz="2400" u="sng" dirty="0">
                <a:solidFill>
                  <a:srgbClr val="0097A7"/>
                </a:solidFill>
                <a:latin typeface="Nunito Sans"/>
                <a:ea typeface="Nunito Sans"/>
                <a:cs typeface="Nunito Sans"/>
                <a:sym typeface="Nunito Sans"/>
                <a:hlinkClick r:id="rId2">
                  <a:extLst>
                    <a:ext uri="{A12FA001-AC4F-418D-AE19-62706E023703}">
                      <ahyp:hlinkClr xmlns:ahyp="http://schemas.microsoft.com/office/drawing/2018/hyperlinkcolor" val="tx"/>
                    </a:ext>
                  </a:extLst>
                </a:hlinkClick>
              </a:rPr>
              <a:t>How to build and deploy reproducible ML Pipeline, Galli S., 2020</a:t>
            </a:r>
            <a:endParaRPr lang="en" sz="2400" u="sng" dirty="0">
              <a:solidFill>
                <a:srgbClr val="0097A7"/>
              </a:solidFill>
              <a:latin typeface="Nunito Sans"/>
              <a:ea typeface="Nunito Sans"/>
              <a:cs typeface="Nunito Sans"/>
              <a:sym typeface="Nunito Sans"/>
            </a:endParaRPr>
          </a:p>
          <a:p>
            <a:r>
              <a:rPr lang="en" u="sng" dirty="0">
                <a:solidFill>
                  <a:srgbClr val="0097A7"/>
                </a:solidFill>
                <a:latin typeface="Nunito Sans"/>
                <a:ea typeface="Nunito Sans"/>
                <a:cs typeface="Nunito Sans"/>
                <a:sym typeface="Nunito Sans"/>
                <a:hlinkClick r:id="rId3"/>
              </a:rPr>
              <a:t>How to solve reproducibility in ML</a:t>
            </a:r>
            <a:endParaRPr lang="en" u="sng" dirty="0">
              <a:solidFill>
                <a:srgbClr val="0097A7"/>
              </a:solidFill>
              <a:latin typeface="Nunito Sans"/>
              <a:ea typeface="Nunito Sans"/>
              <a:cs typeface="Nunito Sans"/>
              <a:sym typeface="Nunito Sans"/>
            </a:endParaRPr>
          </a:p>
        </p:txBody>
      </p:sp>
      <p:sp>
        <p:nvSpPr>
          <p:cNvPr id="3" name="Título 2">
            <a:extLst>
              <a:ext uri="{FF2B5EF4-FFF2-40B4-BE49-F238E27FC236}">
                <a16:creationId xmlns:a16="http://schemas.microsoft.com/office/drawing/2014/main" id="{F10F6CD9-2070-E634-6540-9E3BB8E18781}"/>
              </a:ext>
            </a:extLst>
          </p:cNvPr>
          <p:cNvSpPr>
            <a:spLocks noGrp="1"/>
          </p:cNvSpPr>
          <p:nvPr>
            <p:ph type="title"/>
          </p:nvPr>
        </p:nvSpPr>
        <p:spPr/>
        <p:txBody>
          <a:bodyPr/>
          <a:lstStyle/>
          <a:p>
            <a:r>
              <a:rPr lang="es-MX" dirty="0" err="1"/>
              <a:t>References</a:t>
            </a:r>
            <a:r>
              <a:rPr lang="es-MX" dirty="0"/>
              <a:t>:</a:t>
            </a:r>
          </a:p>
        </p:txBody>
      </p:sp>
    </p:spTree>
    <p:extLst>
      <p:ext uri="{BB962C8B-B14F-4D97-AF65-F5344CB8AC3E}">
        <p14:creationId xmlns:p14="http://schemas.microsoft.com/office/powerpoint/2010/main" val="244313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3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38;p172">
            <a:extLst>
              <a:ext uri="{FF2B5EF4-FFF2-40B4-BE49-F238E27FC236}">
                <a16:creationId xmlns:a16="http://schemas.microsoft.com/office/drawing/2014/main" id="{11264FCE-B1D2-4D1B-D5AD-C55AEA76F73C}"/>
              </a:ext>
            </a:extLst>
          </p:cNvPr>
          <p:cNvSpPr txBox="1"/>
          <p:nvPr/>
        </p:nvSpPr>
        <p:spPr>
          <a:xfrm>
            <a:off x="1052895" y="1102862"/>
            <a:ext cx="4899071" cy="347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rtl="0">
              <a:lnSpc>
                <a:spcPct val="150000"/>
              </a:lnSpc>
              <a:spcBef>
                <a:spcPts val="0"/>
              </a:spcBef>
              <a:spcAft>
                <a:spcPts val="0"/>
              </a:spcAft>
              <a:buNone/>
            </a:pPr>
            <a:r>
              <a:rPr lang="en" sz="2000" dirty="0">
                <a:latin typeface="Nunito Sans"/>
                <a:ea typeface="Nunito Sans"/>
                <a:cs typeface="Nunito Sans"/>
                <a:sym typeface="Nunito Sans"/>
              </a:rPr>
              <a:t>In the process of constructing a machine learning (ML) model, we operate across several distinct environments, usually encompassing research, development, and production stages. </a:t>
            </a:r>
          </a:p>
        </p:txBody>
      </p:sp>
      <p:pic>
        <p:nvPicPr>
          <p:cNvPr id="5" name="Google Shape;1739;p172">
            <a:extLst>
              <a:ext uri="{FF2B5EF4-FFF2-40B4-BE49-F238E27FC236}">
                <a16:creationId xmlns:a16="http://schemas.microsoft.com/office/drawing/2014/main" id="{45ECC960-D9C7-9CC7-593E-9B2DA44182BB}"/>
              </a:ext>
            </a:extLst>
          </p:cNvPr>
          <p:cNvPicPr preferRelativeResize="0"/>
          <p:nvPr/>
        </p:nvPicPr>
        <p:blipFill>
          <a:blip r:embed="rId2">
            <a:alphaModFix/>
          </a:blip>
          <a:stretch>
            <a:fillRect/>
          </a:stretch>
        </p:blipFill>
        <p:spPr>
          <a:xfrm>
            <a:off x="6240035" y="2049150"/>
            <a:ext cx="4113449" cy="1581828"/>
          </a:xfrm>
          <a:prstGeom prst="rect">
            <a:avLst/>
          </a:prstGeom>
          <a:noFill/>
          <a:ln>
            <a:noFill/>
          </a:ln>
        </p:spPr>
      </p:pic>
    </p:spTree>
    <p:extLst>
      <p:ext uri="{BB962C8B-B14F-4D97-AF65-F5344CB8AC3E}">
        <p14:creationId xmlns:p14="http://schemas.microsoft.com/office/powerpoint/2010/main" val="420124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FE02752-B3A7-6E55-9770-BACB04D5E69F}"/>
              </a:ext>
            </a:extLst>
          </p:cNvPr>
          <p:cNvSpPr>
            <a:spLocks noGrp="1"/>
          </p:cNvSpPr>
          <p:nvPr>
            <p:ph idx="1"/>
          </p:nvPr>
        </p:nvSpPr>
        <p:spPr>
          <a:xfrm>
            <a:off x="1013254" y="812800"/>
            <a:ext cx="10340546" cy="3286538"/>
          </a:xfrm>
        </p:spPr>
        <p:txBody>
          <a:bodyPr>
            <a:noAutofit/>
          </a:bodyPr>
          <a:lstStyle/>
          <a:p>
            <a:pPr marL="0" lvl="0" indent="0" algn="just" rtl="0">
              <a:lnSpc>
                <a:spcPct val="150000"/>
              </a:lnSpc>
              <a:spcBef>
                <a:spcPts val="0"/>
              </a:spcBef>
              <a:spcAft>
                <a:spcPts val="0"/>
              </a:spcAft>
              <a:buNone/>
            </a:pPr>
            <a:endParaRPr lang="en-US" sz="2000" dirty="0">
              <a:latin typeface="Nunito Sans"/>
              <a:ea typeface="Nunito Sans"/>
              <a:cs typeface="Nunito Sans"/>
              <a:sym typeface="Nunito Sans"/>
            </a:endParaRPr>
          </a:p>
          <a:p>
            <a:pPr marL="0" lvl="0" indent="0" algn="just" rtl="0">
              <a:lnSpc>
                <a:spcPct val="150000"/>
              </a:lnSpc>
              <a:spcBef>
                <a:spcPts val="0"/>
              </a:spcBef>
              <a:spcAft>
                <a:spcPts val="0"/>
              </a:spcAft>
              <a:buNone/>
            </a:pPr>
            <a:r>
              <a:rPr lang="en-US" sz="2000" dirty="0">
                <a:latin typeface="Nunito Sans"/>
                <a:ea typeface="Nunito Sans"/>
                <a:cs typeface="Nunito Sans"/>
                <a:sym typeface="Nunito Sans"/>
              </a:rPr>
              <a:t>Beyond the initial research, each stage aims to mimic the established pipeline, but the methods to achieve this vary significantly between environments. </a:t>
            </a:r>
          </a:p>
          <a:p>
            <a:pPr marL="0" lvl="0" indent="0" algn="just" rtl="0">
              <a:lnSpc>
                <a:spcPct val="150000"/>
              </a:lnSpc>
              <a:spcBef>
                <a:spcPts val="0"/>
              </a:spcBef>
              <a:spcAft>
                <a:spcPts val="0"/>
              </a:spcAft>
              <a:buNone/>
            </a:pPr>
            <a:endParaRPr lang="en-US" sz="2000" dirty="0">
              <a:latin typeface="Nunito Sans"/>
              <a:ea typeface="Nunito Sans"/>
              <a:cs typeface="Nunito Sans"/>
              <a:sym typeface="Nunito Sans"/>
            </a:endParaRPr>
          </a:p>
          <a:p>
            <a:pPr marL="0" lvl="0" indent="0" algn="just" rtl="0">
              <a:lnSpc>
                <a:spcPct val="150000"/>
              </a:lnSpc>
              <a:spcBef>
                <a:spcPts val="0"/>
              </a:spcBef>
              <a:spcAft>
                <a:spcPts val="0"/>
              </a:spcAft>
              <a:buNone/>
            </a:pPr>
            <a:r>
              <a:rPr lang="en-US" sz="2000" dirty="0">
                <a:latin typeface="Nunito Sans"/>
                <a:ea typeface="Nunito Sans"/>
                <a:cs typeface="Nunito Sans"/>
                <a:sym typeface="Nunito Sans"/>
              </a:rPr>
              <a:t>This variation in methods introduced numerous challenges to maintaining reproducibility at every stage of the pipeline, from data collection to generating predictions with the model.</a:t>
            </a:r>
          </a:p>
          <a:p>
            <a:endParaRPr lang="es-MX" sz="2000" dirty="0"/>
          </a:p>
        </p:txBody>
      </p:sp>
    </p:spTree>
    <p:extLst>
      <p:ext uri="{BB962C8B-B14F-4D97-AF65-F5344CB8AC3E}">
        <p14:creationId xmlns:p14="http://schemas.microsoft.com/office/powerpoint/2010/main" val="325826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54;p174">
            <a:extLst>
              <a:ext uri="{FF2B5EF4-FFF2-40B4-BE49-F238E27FC236}">
                <a16:creationId xmlns:a16="http://schemas.microsoft.com/office/drawing/2014/main" id="{71C78BEA-EC49-D9A1-98D3-C305A1705BFF}"/>
              </a:ext>
            </a:extLst>
          </p:cNvPr>
          <p:cNvSpPr txBox="1">
            <a:spLocks noGrp="1"/>
          </p:cNvSpPr>
          <p:nvPr/>
        </p:nvSpPr>
        <p:spPr>
          <a:xfrm>
            <a:off x="850505" y="4316391"/>
            <a:ext cx="7704560"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Challenges of Reproducibility in ML</a:t>
            </a:r>
            <a:endParaRPr sz="4800" dirty="0"/>
          </a:p>
        </p:txBody>
      </p:sp>
    </p:spTree>
    <p:extLst>
      <p:ext uri="{BB962C8B-B14F-4D97-AF65-F5344CB8AC3E}">
        <p14:creationId xmlns:p14="http://schemas.microsoft.com/office/powerpoint/2010/main" val="40761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FE962-C989-FF4C-8BF9-812879685D6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E90C9E6-47F1-1ED1-03EC-F967E860428F}"/>
              </a:ext>
            </a:extLst>
          </p:cNvPr>
          <p:cNvSpPr>
            <a:spLocks noGrp="1"/>
          </p:cNvSpPr>
          <p:nvPr>
            <p:ph type="title"/>
          </p:nvPr>
        </p:nvSpPr>
        <p:spPr>
          <a:xfrm>
            <a:off x="1259996" y="492579"/>
            <a:ext cx="7477603" cy="828221"/>
          </a:xfrm>
        </p:spPr>
        <p:txBody>
          <a:bodyPr>
            <a:normAutofit fontScale="90000"/>
          </a:bodyPr>
          <a:lstStyle/>
          <a:p>
            <a:r>
              <a:rPr lang="es-MX" dirty="0" err="1"/>
              <a:t>Reproducibility</a:t>
            </a:r>
            <a:r>
              <a:rPr lang="es-MX" dirty="0"/>
              <a:t> in Data </a:t>
            </a:r>
            <a:r>
              <a:rPr lang="es-MX" dirty="0" err="1"/>
              <a:t>Gathering</a:t>
            </a:r>
            <a:endParaRPr lang="en-MX" dirty="0">
              <a:solidFill>
                <a:srgbClr val="20295A"/>
              </a:solidFill>
            </a:endParaRPr>
          </a:p>
        </p:txBody>
      </p:sp>
      <p:sp>
        <p:nvSpPr>
          <p:cNvPr id="3" name="Google Shape;1761;p175">
            <a:extLst>
              <a:ext uri="{FF2B5EF4-FFF2-40B4-BE49-F238E27FC236}">
                <a16:creationId xmlns:a16="http://schemas.microsoft.com/office/drawing/2014/main" id="{96A2C8A2-0D30-5073-2CC2-F337701A0B3C}"/>
              </a:ext>
            </a:extLst>
          </p:cNvPr>
          <p:cNvSpPr txBox="1"/>
          <p:nvPr/>
        </p:nvSpPr>
        <p:spPr>
          <a:xfrm>
            <a:off x="1259995" y="1724158"/>
            <a:ext cx="9857947"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just" rtl="0">
              <a:lnSpc>
                <a:spcPct val="150000"/>
              </a:lnSpc>
              <a:spcBef>
                <a:spcPts val="0"/>
              </a:spcBef>
              <a:spcAft>
                <a:spcPts val="0"/>
              </a:spcAft>
              <a:buSzPts val="1200"/>
              <a:buFont typeface="Nunito Sans"/>
              <a:buChar char="●"/>
            </a:pPr>
            <a:r>
              <a:rPr lang="en" sz="2000" dirty="0">
                <a:latin typeface="Nunito Sans"/>
                <a:ea typeface="Nunito Sans"/>
                <a:cs typeface="Nunito Sans"/>
                <a:sym typeface="Nunito Sans"/>
              </a:rPr>
              <a:t>The success of ML models is heavily reliant on the training data, and obtaining the right data is key to achieving reproducibility. A model will only produce the same output if trained with the same data and process.</a:t>
            </a:r>
            <a:endParaRPr sz="2000" dirty="0">
              <a:latin typeface="Nunito Sans"/>
              <a:ea typeface="Nunito Sans"/>
              <a:cs typeface="Nunito Sans"/>
              <a:sym typeface="Nunito Sans"/>
            </a:endParaRPr>
          </a:p>
          <a:p>
            <a:pPr marL="457200" lvl="0" indent="-304800" algn="just" rtl="0">
              <a:lnSpc>
                <a:spcPct val="150000"/>
              </a:lnSpc>
              <a:spcBef>
                <a:spcPts val="0"/>
              </a:spcBef>
              <a:spcAft>
                <a:spcPts val="0"/>
              </a:spcAft>
              <a:buSzPts val="1200"/>
              <a:buFont typeface="Nunito Sans"/>
              <a:buChar char="●"/>
            </a:pPr>
            <a:r>
              <a:rPr lang="en" sz="2000" dirty="0">
                <a:latin typeface="Nunito Sans"/>
                <a:ea typeface="Nunito Sans"/>
                <a:cs typeface="Nunito Sans"/>
                <a:sym typeface="Nunito Sans"/>
              </a:rPr>
              <a:t>As models transition to the production environment, they often lose access to the initial training data.</a:t>
            </a:r>
            <a:endParaRPr sz="2000" dirty="0">
              <a:latin typeface="Nunito Sans"/>
              <a:ea typeface="Nunito Sans"/>
              <a:cs typeface="Nunito Sans"/>
              <a:sym typeface="Nunito Sans"/>
            </a:endParaRPr>
          </a:p>
        </p:txBody>
      </p:sp>
    </p:spTree>
    <p:extLst>
      <p:ext uri="{BB962C8B-B14F-4D97-AF65-F5344CB8AC3E}">
        <p14:creationId xmlns:p14="http://schemas.microsoft.com/office/powerpoint/2010/main" val="41538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FC6F021-A414-0EA6-2B23-3AAFBA412CD2}"/>
              </a:ext>
            </a:extLst>
          </p:cNvPr>
          <p:cNvSpPr>
            <a:spLocks noGrp="1"/>
          </p:cNvSpPr>
          <p:nvPr>
            <p:ph idx="1"/>
          </p:nvPr>
        </p:nvSpPr>
        <p:spPr>
          <a:xfrm>
            <a:off x="1013254" y="589644"/>
            <a:ext cx="10340546" cy="2487386"/>
          </a:xfrm>
        </p:spPr>
        <p:txBody>
          <a:bodyPr>
            <a:normAutofit/>
          </a:body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One workaround for smaller datasets is to capture a snapshot of the training data, storing it for subsequent use.</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However, the optimal approach involves organizing data sources with precise timestamps, allowing for straightforward identification of the data utilized during model training.</a:t>
            </a:r>
          </a:p>
          <a:p>
            <a:pPr>
              <a:lnSpc>
                <a:spcPct val="150000"/>
              </a:lnSpc>
            </a:pPr>
            <a:endParaRPr lang="es-MX" sz="2000" dirty="0"/>
          </a:p>
        </p:txBody>
      </p:sp>
      <p:pic>
        <p:nvPicPr>
          <p:cNvPr id="4" name="Google Shape;1762;p175">
            <a:extLst>
              <a:ext uri="{FF2B5EF4-FFF2-40B4-BE49-F238E27FC236}">
                <a16:creationId xmlns:a16="http://schemas.microsoft.com/office/drawing/2014/main" id="{E98045B9-59EE-0BAF-9AF1-FF7F876E1CD3}"/>
              </a:ext>
            </a:extLst>
          </p:cNvPr>
          <p:cNvPicPr preferRelativeResize="0"/>
          <p:nvPr/>
        </p:nvPicPr>
        <p:blipFill>
          <a:blip r:embed="rId2">
            <a:alphaModFix/>
          </a:blip>
          <a:stretch>
            <a:fillRect/>
          </a:stretch>
        </p:blipFill>
        <p:spPr>
          <a:xfrm>
            <a:off x="4622089" y="3516084"/>
            <a:ext cx="3122875" cy="2029875"/>
          </a:xfrm>
          <a:prstGeom prst="rect">
            <a:avLst/>
          </a:prstGeom>
          <a:noFill/>
          <a:ln>
            <a:noFill/>
          </a:ln>
        </p:spPr>
      </p:pic>
    </p:spTree>
    <p:extLst>
      <p:ext uri="{BB962C8B-B14F-4D97-AF65-F5344CB8AC3E}">
        <p14:creationId xmlns:p14="http://schemas.microsoft.com/office/powerpoint/2010/main" val="15867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727C3-CF07-C6E0-4DA1-27B83D625A42}"/>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7A64521B-D244-75B6-5AA2-C4EE4B62C771}"/>
              </a:ext>
            </a:extLst>
          </p:cNvPr>
          <p:cNvSpPr>
            <a:spLocks noGrp="1"/>
          </p:cNvSpPr>
          <p:nvPr>
            <p:ph type="title"/>
          </p:nvPr>
        </p:nvSpPr>
        <p:spPr>
          <a:xfrm>
            <a:off x="1259996" y="492579"/>
            <a:ext cx="8406518" cy="828221"/>
          </a:xfrm>
        </p:spPr>
        <p:txBody>
          <a:bodyPr>
            <a:normAutofit/>
          </a:bodyPr>
          <a:lstStyle/>
          <a:p>
            <a:r>
              <a:rPr lang="es-MX" dirty="0" err="1"/>
              <a:t>Reproducibility</a:t>
            </a:r>
            <a:r>
              <a:rPr lang="es-MX" dirty="0"/>
              <a:t> in </a:t>
            </a:r>
            <a:r>
              <a:rPr lang="es-MX" dirty="0" err="1"/>
              <a:t>Feature</a:t>
            </a:r>
            <a:r>
              <a:rPr lang="es-MX" dirty="0"/>
              <a:t> </a:t>
            </a:r>
            <a:r>
              <a:rPr lang="es-MX" dirty="0" err="1"/>
              <a:t>Creation</a:t>
            </a:r>
            <a:endParaRPr lang="en-MX" dirty="0">
              <a:solidFill>
                <a:srgbClr val="20295A"/>
              </a:solidFill>
            </a:endParaRPr>
          </a:p>
        </p:txBody>
      </p:sp>
      <p:sp>
        <p:nvSpPr>
          <p:cNvPr id="3" name="Google Shape;1761;p175">
            <a:extLst>
              <a:ext uri="{FF2B5EF4-FFF2-40B4-BE49-F238E27FC236}">
                <a16:creationId xmlns:a16="http://schemas.microsoft.com/office/drawing/2014/main" id="{81C99BC8-FE0D-1C2D-91F8-D2A701A13558}"/>
              </a:ext>
            </a:extLst>
          </p:cNvPr>
          <p:cNvSpPr txBox="1"/>
          <p:nvPr/>
        </p:nvSpPr>
        <p:spPr>
          <a:xfrm>
            <a:off x="1259995" y="1724158"/>
            <a:ext cx="9857947"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Any parameters derived from the data will not remain the same unless the data is identical in all environments.</a:t>
            </a:r>
          </a:p>
          <a:p>
            <a:pPr marL="0" lvl="0" indent="0" algn="just" rtl="0">
              <a:lnSpc>
                <a:spcPct val="150000"/>
              </a:lnSpc>
              <a:spcBef>
                <a:spcPts val="0"/>
              </a:spcBef>
              <a:spcAft>
                <a:spcPts val="0"/>
              </a:spcAft>
              <a:buNone/>
            </a:pPr>
            <a:endParaRPr lang="en-US" sz="2000" dirty="0">
              <a:latin typeface="Nunito Sans"/>
              <a:ea typeface="Nunito Sans"/>
              <a:cs typeface="Nunito Sans"/>
              <a:sym typeface="Nunito Sans"/>
            </a:endParaRP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For example, if we use the mean to replace missing data and if the training data differs among environments, this difference will carry on into the mean as well.</a:t>
            </a:r>
          </a:p>
        </p:txBody>
      </p:sp>
    </p:spTree>
    <p:extLst>
      <p:ext uri="{BB962C8B-B14F-4D97-AF65-F5344CB8AC3E}">
        <p14:creationId xmlns:p14="http://schemas.microsoft.com/office/powerpoint/2010/main" val="407662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0F133-3562-14CB-3E96-D25C8596CADD}"/>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BA87F30-16ED-6756-AACA-E5E6FD966870}"/>
              </a:ext>
            </a:extLst>
          </p:cNvPr>
          <p:cNvSpPr>
            <a:spLocks noGrp="1"/>
          </p:cNvSpPr>
          <p:nvPr>
            <p:ph idx="1"/>
          </p:nvPr>
        </p:nvSpPr>
        <p:spPr>
          <a:xfrm>
            <a:off x="1086609" y="1140278"/>
            <a:ext cx="6185832" cy="3532414"/>
          </a:xfrm>
        </p:spPr>
        <p:txBody>
          <a:bodyPr>
            <a:noAutofit/>
          </a:body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Hyperparameters need to remain constant between environments as well. An example of this occurs when features rely on random samples. Reproducibility will not be achieved unless the same seed is set for every environment, and the random samples are generated using the same process.</a:t>
            </a:r>
          </a:p>
          <a:p>
            <a:pPr marL="0" indent="0">
              <a:lnSpc>
                <a:spcPct val="150000"/>
              </a:lnSpc>
              <a:buNone/>
            </a:pPr>
            <a:endParaRPr lang="es-MX" sz="2000" dirty="0"/>
          </a:p>
        </p:txBody>
      </p:sp>
      <p:pic>
        <p:nvPicPr>
          <p:cNvPr id="3" name="Google Shape;1769;p176">
            <a:extLst>
              <a:ext uri="{FF2B5EF4-FFF2-40B4-BE49-F238E27FC236}">
                <a16:creationId xmlns:a16="http://schemas.microsoft.com/office/drawing/2014/main" id="{51C52790-A267-1A28-C1C1-36381DCB1D98}"/>
              </a:ext>
            </a:extLst>
          </p:cNvPr>
          <p:cNvPicPr preferRelativeResize="0"/>
          <p:nvPr/>
        </p:nvPicPr>
        <p:blipFill>
          <a:blip r:embed="rId2">
            <a:alphaModFix/>
          </a:blip>
          <a:stretch>
            <a:fillRect/>
          </a:stretch>
        </p:blipFill>
        <p:spPr>
          <a:xfrm>
            <a:off x="8012476" y="1827785"/>
            <a:ext cx="3832952" cy="2157400"/>
          </a:xfrm>
          <a:prstGeom prst="rect">
            <a:avLst/>
          </a:prstGeom>
          <a:noFill/>
          <a:ln>
            <a:noFill/>
          </a:ln>
        </p:spPr>
      </p:pic>
    </p:spTree>
    <p:extLst>
      <p:ext uri="{BB962C8B-B14F-4D97-AF65-F5344CB8AC3E}">
        <p14:creationId xmlns:p14="http://schemas.microsoft.com/office/powerpoint/2010/main" val="28800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estrías digitales">
      <a:dk1>
        <a:sysClr val="windowText" lastClr="000000"/>
      </a:dk1>
      <a:lt1>
        <a:sysClr val="window" lastClr="FFFFFF"/>
      </a:lt1>
      <a:dk2>
        <a:srgbClr val="242852"/>
      </a:dk2>
      <a:lt2>
        <a:srgbClr val="FFFFFF"/>
      </a:lt2>
      <a:accent1>
        <a:srgbClr val="545554"/>
      </a:accent1>
      <a:accent2>
        <a:srgbClr val="18578C"/>
      </a:accent2>
      <a:accent3>
        <a:srgbClr val="404599"/>
      </a:accent3>
      <a:accent4>
        <a:srgbClr val="005E52"/>
      </a:accent4>
      <a:accent5>
        <a:srgbClr val="8C346F"/>
      </a:accent5>
      <a:accent6>
        <a:srgbClr val="20295A"/>
      </a:accent6>
      <a:hlink>
        <a:srgbClr val="3151A2"/>
      </a:hlink>
      <a:folHlink>
        <a:srgbClr val="3EBBF0"/>
      </a:folHlink>
    </a:clrScheme>
    <a:fontScheme name="Tipo MAestrias Digitale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1739665D054564B847DDE2F8688A503" ma:contentTypeVersion="15" ma:contentTypeDescription="Create a new document." ma:contentTypeScope="" ma:versionID="dff287acfd58463b4831efba63de956a">
  <xsd:schema xmlns:xsd="http://www.w3.org/2001/XMLSchema" xmlns:xs="http://www.w3.org/2001/XMLSchema" xmlns:p="http://schemas.microsoft.com/office/2006/metadata/properties" xmlns:ns2="7d2a4c75-3a33-4b64-8834-1f6bad902b19" xmlns:ns3="bc20029a-1156-45d7-bd33-570463cb7d18" targetNamespace="http://schemas.microsoft.com/office/2006/metadata/properties" ma:root="true" ma:fieldsID="b307d15bf211f52d58d44a7b71947c27" ns2:_="" ns3:_="">
    <xsd:import namespace="7d2a4c75-3a33-4b64-8834-1f6bad902b19"/>
    <xsd:import namespace="bc20029a-1156-45d7-bd33-570463cb7d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2a4c75-3a33-4b64-8834-1f6bad902b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description="" ma:hidden="true" ma:indexed="true" ma:internalName="MediaServiceObjectDetectorVersions" ma:readOnly="true">
      <xsd:simpleType>
        <xsd:restriction base="dms:Text"/>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3b0b881-3bf5-4493-8d21-dd6cf614d6f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20029a-1156-45d7-bd33-570463cb7d1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c9e9f1e-df21-41ea-a9c5-b54db80256e3}" ma:internalName="TaxCatchAll" ma:showField="CatchAllData" ma:web="bc20029a-1156-45d7-bd33-570463cb7d1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d2a4c75-3a33-4b64-8834-1f6bad902b19">
      <Terms xmlns="http://schemas.microsoft.com/office/infopath/2007/PartnerControls"/>
    </lcf76f155ced4ddcb4097134ff3c332f>
    <TaxCatchAll xmlns="bc20029a-1156-45d7-bd33-570463cb7d18" xsi:nil="true"/>
  </documentManagement>
</p:properties>
</file>

<file path=customXml/itemProps1.xml><?xml version="1.0" encoding="utf-8"?>
<ds:datastoreItem xmlns:ds="http://schemas.openxmlformats.org/officeDocument/2006/customXml" ds:itemID="{AD6D47B3-B3A7-4085-855D-8A93E1FDFE52}">
  <ds:schemaRefs>
    <ds:schemaRef ds:uri="http://schemas.microsoft.com/sharepoint/v3/contenttype/forms"/>
  </ds:schemaRefs>
</ds:datastoreItem>
</file>

<file path=customXml/itemProps2.xml><?xml version="1.0" encoding="utf-8"?>
<ds:datastoreItem xmlns:ds="http://schemas.openxmlformats.org/officeDocument/2006/customXml" ds:itemID="{8B424E55-426F-4932-B76F-FF8A52D205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2a4c75-3a33-4b64-8834-1f6bad902b19"/>
    <ds:schemaRef ds:uri="bc20029a-1156-45d7-bd33-570463cb7d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4BC9C9-B74E-453C-B75B-0853A7F90063}">
  <ds:schemaRefs>
    <ds:schemaRef ds:uri="http://schemas.microsoft.com/office/2006/metadata/properties"/>
    <ds:schemaRef ds:uri="http://schemas.microsoft.com/office/infopath/2007/PartnerControls"/>
    <ds:schemaRef ds:uri="7d2a4c75-3a33-4b64-8834-1f6bad902b19"/>
    <ds:schemaRef ds:uri="bc20029a-1156-45d7-bd33-570463cb7d18"/>
  </ds:schemaRefs>
</ds:datastoreItem>
</file>

<file path=docProps/app.xml><?xml version="1.0" encoding="utf-8"?>
<Properties xmlns="http://schemas.openxmlformats.org/officeDocument/2006/extended-properties" xmlns:vt="http://schemas.openxmlformats.org/officeDocument/2006/docPropsVTypes">
  <TotalTime>6802</TotalTime>
  <Words>959</Words>
  <Application>Microsoft Office PowerPoint</Application>
  <PresentationFormat>Panorámica</PresentationFormat>
  <Paragraphs>75</Paragraphs>
  <Slides>22</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Aptos</vt:lpstr>
      <vt:lpstr>Arial</vt:lpstr>
      <vt:lpstr>Calibri</vt:lpstr>
      <vt:lpstr>math</vt:lpstr>
      <vt:lpstr>Nunito Sans</vt:lpstr>
      <vt:lpstr>Office Theme</vt:lpstr>
      <vt:lpstr>2.3 Reproducibility in MLOps</vt:lpstr>
      <vt:lpstr>Introduction</vt:lpstr>
      <vt:lpstr>Presentación de PowerPoint</vt:lpstr>
      <vt:lpstr>Presentación de PowerPoint</vt:lpstr>
      <vt:lpstr>Presentación de PowerPoint</vt:lpstr>
      <vt:lpstr>Reproducibility in Data Gathering</vt:lpstr>
      <vt:lpstr>Presentación de PowerPoint</vt:lpstr>
      <vt:lpstr>Reproducibility in Feature Creation</vt:lpstr>
      <vt:lpstr>Presentación de PowerPoint</vt:lpstr>
      <vt:lpstr>Reproducibility in Model Building</vt:lpstr>
      <vt:lpstr>Presentación de PowerPoint</vt:lpstr>
      <vt:lpstr>Reproducibility in Model Deployment</vt:lpstr>
      <vt:lpstr>Presentación de PowerPoint</vt:lpstr>
      <vt:lpstr>Presentación de PowerPoint</vt:lpstr>
      <vt:lpstr>Architecture for Reproducibility</vt:lpstr>
      <vt:lpstr>Assessment for Reproducibility</vt:lpstr>
      <vt:lpstr>Presentación de PowerPoint</vt:lpstr>
      <vt:lpstr>Presentación de PowerPoint</vt:lpstr>
      <vt:lpstr>Why documenting your ML Pipelines?</vt:lpstr>
      <vt:lpstr>What to include in your ML pipeline documentation?</vt:lpstr>
      <vt:lpstr>References: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Alberto Meléndez Cortez</dc:creator>
  <cp:lastModifiedBy>Rich Valdez</cp:lastModifiedBy>
  <cp:revision>136</cp:revision>
  <dcterms:created xsi:type="dcterms:W3CDTF">2021-01-18T23:10:27Z</dcterms:created>
  <dcterms:modified xsi:type="dcterms:W3CDTF">2024-10-17T08:32:35Z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0x01010021739665D054564B847DDE2F8688A503</vt:lpwstr>
  </property>
</Properties>
</file>